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9"/>
  </p:notesMasterIdLst>
  <p:sldIdLst>
    <p:sldId id="256" r:id="rId2"/>
    <p:sldId id="269" r:id="rId3"/>
    <p:sldId id="257" r:id="rId4"/>
    <p:sldId id="267" r:id="rId5"/>
    <p:sldId id="266" r:id="rId6"/>
    <p:sldId id="268" r:id="rId7"/>
    <p:sldId id="271" r:id="rId8"/>
    <p:sldId id="270" r:id="rId9"/>
    <p:sldId id="259" r:id="rId10"/>
    <p:sldId id="272" r:id="rId11"/>
    <p:sldId id="276" r:id="rId12"/>
    <p:sldId id="275" r:id="rId13"/>
    <p:sldId id="274" r:id="rId14"/>
    <p:sldId id="277" r:id="rId15"/>
    <p:sldId id="278" r:id="rId16"/>
    <p:sldId id="260" r:id="rId17"/>
    <p:sldId id="283" r:id="rId18"/>
    <p:sldId id="284" r:id="rId19"/>
    <p:sldId id="285" r:id="rId20"/>
    <p:sldId id="286" r:id="rId21"/>
    <p:sldId id="287" r:id="rId22"/>
    <p:sldId id="291" r:id="rId23"/>
    <p:sldId id="290" r:id="rId24"/>
    <p:sldId id="292" r:id="rId25"/>
    <p:sldId id="288" r:id="rId26"/>
    <p:sldId id="293" r:id="rId27"/>
    <p:sldId id="294" r:id="rId28"/>
    <p:sldId id="289" r:id="rId29"/>
    <p:sldId id="295" r:id="rId30"/>
    <p:sldId id="261" r:id="rId31"/>
    <p:sldId id="296" r:id="rId32"/>
    <p:sldId id="297" r:id="rId33"/>
    <p:sldId id="298" r:id="rId34"/>
    <p:sldId id="299" r:id="rId35"/>
    <p:sldId id="280" r:id="rId36"/>
    <p:sldId id="263" r:id="rId37"/>
    <p:sldId id="300" r:id="rId38"/>
    <p:sldId id="301" r:id="rId39"/>
    <p:sldId id="305" r:id="rId40"/>
    <p:sldId id="302" r:id="rId41"/>
    <p:sldId id="306" r:id="rId42"/>
    <p:sldId id="303" r:id="rId43"/>
    <p:sldId id="265" r:id="rId44"/>
    <p:sldId id="279" r:id="rId45"/>
    <p:sldId id="281" r:id="rId46"/>
    <p:sldId id="273" r:id="rId47"/>
    <p:sldId id="28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89D89F-746F-4999-9F24-C7E8C05AD72E}">
          <p14:sldIdLst>
            <p14:sldId id="256"/>
          </p14:sldIdLst>
        </p14:section>
        <p14:section name="Introduction &amp; Motivation" id="{6BFFA3AD-E4A9-4E12-BD8C-0EE94D1461BA}">
          <p14:sldIdLst>
            <p14:sldId id="269"/>
            <p14:sldId id="257"/>
            <p14:sldId id="267"/>
            <p14:sldId id="266"/>
            <p14:sldId id="268"/>
            <p14:sldId id="271"/>
            <p14:sldId id="270"/>
          </p14:sldIdLst>
        </p14:section>
        <p14:section name="Anatomy of an R Package" id="{C7D152C7-FB58-4A39-849C-7BD846BB5E20}">
          <p14:sldIdLst>
            <p14:sldId id="259"/>
            <p14:sldId id="272"/>
            <p14:sldId id="276"/>
            <p14:sldId id="275"/>
            <p14:sldId id="274"/>
            <p14:sldId id="277"/>
            <p14:sldId id="278"/>
          </p14:sldIdLst>
        </p14:section>
        <p14:section name="Creating an R Package" id="{09C9E9EE-CCA4-4A31-AEF2-CDE6FE811BC1}">
          <p14:sldIdLst>
            <p14:sldId id="260"/>
            <p14:sldId id="283"/>
            <p14:sldId id="284"/>
            <p14:sldId id="285"/>
            <p14:sldId id="286"/>
            <p14:sldId id="287"/>
            <p14:sldId id="291"/>
            <p14:sldId id="290"/>
            <p14:sldId id="292"/>
            <p14:sldId id="288"/>
            <p14:sldId id="293"/>
            <p14:sldId id="294"/>
            <p14:sldId id="289"/>
            <p14:sldId id="295"/>
          </p14:sldIdLst>
        </p14:section>
        <p14:section name="Writing Good Documentation" id="{F2124293-D110-44CF-936B-1016F8BD22B3}">
          <p14:sldIdLst>
            <p14:sldId id="261"/>
            <p14:sldId id="296"/>
            <p14:sldId id="297"/>
            <p14:sldId id="298"/>
            <p14:sldId id="299"/>
            <p14:sldId id="280"/>
          </p14:sldIdLst>
        </p14:section>
        <p14:section name="Best Practices" id="{1F059248-6D55-478C-A651-7B2633B2E835}">
          <p14:sldIdLst>
            <p14:sldId id="263"/>
            <p14:sldId id="300"/>
            <p14:sldId id="301"/>
            <p14:sldId id="305"/>
            <p14:sldId id="302"/>
            <p14:sldId id="306"/>
            <p14:sldId id="303"/>
          </p14:sldIdLst>
        </p14:section>
        <p14:section name="Wrapping Up" id="{07898706-5F5B-4BC5-9C8E-98F1B2F96896}">
          <p14:sldIdLst>
            <p14:sldId id="265"/>
            <p14:sldId id="279"/>
            <p14:sldId id="281"/>
            <p14:sldId id="273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0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7EA4D-F362-4D63-9204-88D7212A47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20A824-2E56-4E05-A28E-7C6F3AB008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 dirty="0"/>
            <a:t>Anatomy of an R Package</a:t>
          </a:r>
          <a:endParaRPr lang="en-US" dirty="0"/>
        </a:p>
      </dgm:t>
    </dgm:pt>
    <dgm:pt modelId="{76739044-B69B-492C-AF56-2F7D42B87AEB}" type="parTrans" cxnId="{BA900C1B-0109-4CE6-B3AB-6FBFED28254E}">
      <dgm:prSet/>
      <dgm:spPr/>
      <dgm:t>
        <a:bodyPr/>
        <a:lstStyle/>
        <a:p>
          <a:endParaRPr lang="en-US"/>
        </a:p>
      </dgm:t>
    </dgm:pt>
    <dgm:pt modelId="{E1DB16FE-8A17-4D88-9598-8653E484466E}" type="sibTrans" cxnId="{BA900C1B-0109-4CE6-B3AB-6FBFED28254E}">
      <dgm:prSet/>
      <dgm:spPr/>
      <dgm:t>
        <a:bodyPr/>
        <a:lstStyle/>
        <a:p>
          <a:endParaRPr lang="en-US"/>
        </a:p>
      </dgm:t>
    </dgm:pt>
    <dgm:pt modelId="{DF201C81-81A7-443B-A030-7C997598B4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Creating a Package</a:t>
          </a:r>
          <a:endParaRPr lang="en-US"/>
        </a:p>
      </dgm:t>
    </dgm:pt>
    <dgm:pt modelId="{161235AC-0B09-4937-8CB0-EC0F791CCB84}" type="parTrans" cxnId="{4223447B-45CA-44CC-B052-0CB512908CCA}">
      <dgm:prSet/>
      <dgm:spPr/>
      <dgm:t>
        <a:bodyPr/>
        <a:lstStyle/>
        <a:p>
          <a:endParaRPr lang="en-US"/>
        </a:p>
      </dgm:t>
    </dgm:pt>
    <dgm:pt modelId="{FCF3E2FE-D36B-427A-8862-22DF16809B47}" type="sibTrans" cxnId="{4223447B-45CA-44CC-B052-0CB512908CCA}">
      <dgm:prSet/>
      <dgm:spPr/>
      <dgm:t>
        <a:bodyPr/>
        <a:lstStyle/>
        <a:p>
          <a:endParaRPr lang="en-US"/>
        </a:p>
      </dgm:t>
    </dgm:pt>
    <dgm:pt modelId="{3E0037F5-41FF-4221-A195-4E2ED50BB3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Writing Good Documentation</a:t>
          </a:r>
          <a:endParaRPr lang="en-US"/>
        </a:p>
      </dgm:t>
    </dgm:pt>
    <dgm:pt modelId="{72FC37D8-0AB0-4C9E-90D4-B5714253C95C}" type="parTrans" cxnId="{AFA25C6C-B162-4016-8E10-9BF16BC78792}">
      <dgm:prSet/>
      <dgm:spPr/>
      <dgm:t>
        <a:bodyPr/>
        <a:lstStyle/>
        <a:p>
          <a:endParaRPr lang="en-US"/>
        </a:p>
      </dgm:t>
    </dgm:pt>
    <dgm:pt modelId="{8881D898-59D2-4216-AA97-F0FA96D0AFBF}" type="sibTrans" cxnId="{AFA25C6C-B162-4016-8E10-9BF16BC78792}">
      <dgm:prSet/>
      <dgm:spPr/>
      <dgm:t>
        <a:bodyPr/>
        <a:lstStyle/>
        <a:p>
          <a:endParaRPr lang="en-US"/>
        </a:p>
      </dgm:t>
    </dgm:pt>
    <dgm:pt modelId="{70EF9A4E-0BBE-4072-A366-F846DAE338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Best Practices</a:t>
          </a:r>
          <a:endParaRPr lang="en-US"/>
        </a:p>
      </dgm:t>
    </dgm:pt>
    <dgm:pt modelId="{27F4D69B-46AF-4B1E-9AC9-FD1C76216A66}" type="parTrans" cxnId="{1D9E7B0B-8937-4DFA-88F4-A9BC733146E3}">
      <dgm:prSet/>
      <dgm:spPr/>
      <dgm:t>
        <a:bodyPr/>
        <a:lstStyle/>
        <a:p>
          <a:endParaRPr lang="en-US"/>
        </a:p>
      </dgm:t>
    </dgm:pt>
    <dgm:pt modelId="{DFBF71E5-9CA5-4D80-A475-FE3EB643E561}" type="sibTrans" cxnId="{1D9E7B0B-8937-4DFA-88F4-A9BC733146E3}">
      <dgm:prSet/>
      <dgm:spPr/>
      <dgm:t>
        <a:bodyPr/>
        <a:lstStyle/>
        <a:p>
          <a:endParaRPr lang="en-US"/>
        </a:p>
      </dgm:t>
    </dgm:pt>
    <dgm:pt modelId="{8988BF7F-3FD9-4934-980B-7B2E957EE9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Wrap-up / Q&amp;A</a:t>
          </a:r>
          <a:endParaRPr lang="en-US"/>
        </a:p>
      </dgm:t>
    </dgm:pt>
    <dgm:pt modelId="{1B93858A-5827-4D65-9F31-6CA3FCAA95AB}" type="parTrans" cxnId="{777CDCA2-0BFC-46E3-9A2C-0E9D6A06F438}">
      <dgm:prSet/>
      <dgm:spPr/>
      <dgm:t>
        <a:bodyPr/>
        <a:lstStyle/>
        <a:p>
          <a:endParaRPr lang="en-US"/>
        </a:p>
      </dgm:t>
    </dgm:pt>
    <dgm:pt modelId="{82BBBE53-4F4F-4BDF-A6A7-C06786377555}" type="sibTrans" cxnId="{777CDCA2-0BFC-46E3-9A2C-0E9D6A06F438}">
      <dgm:prSet/>
      <dgm:spPr/>
      <dgm:t>
        <a:bodyPr/>
        <a:lstStyle/>
        <a:p>
          <a:endParaRPr lang="en-US"/>
        </a:p>
      </dgm:t>
    </dgm:pt>
    <dgm:pt modelId="{5502F53B-5A1C-448B-8152-6AD484FFC7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Introduction</a:t>
          </a:r>
        </a:p>
      </dgm:t>
    </dgm:pt>
    <dgm:pt modelId="{7143B099-69C8-44DB-9B2D-195807115F83}" type="parTrans" cxnId="{D550C4E3-A2A4-4AE5-9301-DC77ACA0598D}">
      <dgm:prSet/>
      <dgm:spPr/>
      <dgm:t>
        <a:bodyPr/>
        <a:lstStyle/>
        <a:p>
          <a:endParaRPr lang="en-US"/>
        </a:p>
      </dgm:t>
    </dgm:pt>
    <dgm:pt modelId="{E8D01E2C-1143-40E4-A9D2-CF3B0D5C9B30}" type="sibTrans" cxnId="{D550C4E3-A2A4-4AE5-9301-DC77ACA0598D}">
      <dgm:prSet/>
      <dgm:spPr/>
      <dgm:t>
        <a:bodyPr/>
        <a:lstStyle/>
        <a:p>
          <a:endParaRPr lang="en-US"/>
        </a:p>
      </dgm:t>
    </dgm:pt>
    <dgm:pt modelId="{0A189F3B-703B-4D56-BBF1-C2BD590812D9}" type="pres">
      <dgm:prSet presAssocID="{4327EA4D-F362-4D63-9204-88D7212A4722}" presName="root" presStyleCnt="0">
        <dgm:presLayoutVars>
          <dgm:dir/>
          <dgm:resizeHandles val="exact"/>
        </dgm:presLayoutVars>
      </dgm:prSet>
      <dgm:spPr/>
    </dgm:pt>
    <dgm:pt modelId="{48ABC9F8-561A-47B0-AB14-19ED660C921C}" type="pres">
      <dgm:prSet presAssocID="{5502F53B-5A1C-448B-8152-6AD484FFC7AD}" presName="compNode" presStyleCnt="0"/>
      <dgm:spPr/>
    </dgm:pt>
    <dgm:pt modelId="{E7C75AD9-1876-4A3B-965C-05B478D5B0F1}" type="pres">
      <dgm:prSet presAssocID="{5502F53B-5A1C-448B-8152-6AD484FFC7AD}" presName="bgRect" presStyleLbl="bgShp" presStyleIdx="0" presStyleCnt="6"/>
      <dgm:spPr/>
    </dgm:pt>
    <dgm:pt modelId="{0A6FAB61-B827-4E89-8FCD-E27291C31570}" type="pres">
      <dgm:prSet presAssocID="{5502F53B-5A1C-448B-8152-6AD484FFC7A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573AC7C6-5100-4547-8C06-47E178FE4AE5}" type="pres">
      <dgm:prSet presAssocID="{5502F53B-5A1C-448B-8152-6AD484FFC7AD}" presName="spaceRect" presStyleCnt="0"/>
      <dgm:spPr/>
    </dgm:pt>
    <dgm:pt modelId="{684438B1-DC89-49F8-A4CA-6D895665FEF7}" type="pres">
      <dgm:prSet presAssocID="{5502F53B-5A1C-448B-8152-6AD484FFC7AD}" presName="parTx" presStyleLbl="revTx" presStyleIdx="0" presStyleCnt="6">
        <dgm:presLayoutVars>
          <dgm:chMax val="0"/>
          <dgm:chPref val="0"/>
        </dgm:presLayoutVars>
      </dgm:prSet>
      <dgm:spPr/>
    </dgm:pt>
    <dgm:pt modelId="{D70CAC8B-D29E-4A7F-AC35-D2BEDF6C7475}" type="pres">
      <dgm:prSet presAssocID="{E8D01E2C-1143-40E4-A9D2-CF3B0D5C9B30}" presName="sibTrans" presStyleCnt="0"/>
      <dgm:spPr/>
    </dgm:pt>
    <dgm:pt modelId="{441C49E9-EDAA-449E-8837-EF22B24AFAB8}" type="pres">
      <dgm:prSet presAssocID="{8420A824-2E56-4E05-A28E-7C6F3AB008F6}" presName="compNode" presStyleCnt="0"/>
      <dgm:spPr/>
    </dgm:pt>
    <dgm:pt modelId="{6450F867-7369-4F01-9F72-05BDF1A2B8AB}" type="pres">
      <dgm:prSet presAssocID="{8420A824-2E56-4E05-A28E-7C6F3AB008F6}" presName="bgRect" presStyleLbl="bgShp" presStyleIdx="1" presStyleCnt="6"/>
      <dgm:spPr/>
    </dgm:pt>
    <dgm:pt modelId="{8E041DC7-8C86-4D1C-A8C8-417BB36028E3}" type="pres">
      <dgm:prSet presAssocID="{8420A824-2E56-4E05-A28E-7C6F3AB008F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0ED9F352-88A2-449D-BEB5-5B0FAE3D1F69}" type="pres">
      <dgm:prSet presAssocID="{8420A824-2E56-4E05-A28E-7C6F3AB008F6}" presName="spaceRect" presStyleCnt="0"/>
      <dgm:spPr/>
    </dgm:pt>
    <dgm:pt modelId="{23A09729-F1F1-4AEC-90DB-8599F593ABC5}" type="pres">
      <dgm:prSet presAssocID="{8420A824-2E56-4E05-A28E-7C6F3AB008F6}" presName="parTx" presStyleLbl="revTx" presStyleIdx="1" presStyleCnt="6">
        <dgm:presLayoutVars>
          <dgm:chMax val="0"/>
          <dgm:chPref val="0"/>
        </dgm:presLayoutVars>
      </dgm:prSet>
      <dgm:spPr/>
    </dgm:pt>
    <dgm:pt modelId="{9F19456D-3EF2-4A83-970D-217D9D984424}" type="pres">
      <dgm:prSet presAssocID="{E1DB16FE-8A17-4D88-9598-8653E484466E}" presName="sibTrans" presStyleCnt="0"/>
      <dgm:spPr/>
    </dgm:pt>
    <dgm:pt modelId="{7F8CD014-45FB-464F-BEB2-CFB7E18948DA}" type="pres">
      <dgm:prSet presAssocID="{DF201C81-81A7-443B-A030-7C997598B469}" presName="compNode" presStyleCnt="0"/>
      <dgm:spPr/>
    </dgm:pt>
    <dgm:pt modelId="{6CE476D5-84C1-4C14-8119-9BC8B78BD9C7}" type="pres">
      <dgm:prSet presAssocID="{DF201C81-81A7-443B-A030-7C997598B469}" presName="bgRect" presStyleLbl="bgShp" presStyleIdx="2" presStyleCnt="6"/>
      <dgm:spPr/>
    </dgm:pt>
    <dgm:pt modelId="{61A3AEEB-5B6F-4236-8AC6-C6DAAFB1126D}" type="pres">
      <dgm:prSet presAssocID="{DF201C81-81A7-443B-A030-7C997598B46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A0B823BF-7E7E-40D2-8A33-6DF12ECFC21C}" type="pres">
      <dgm:prSet presAssocID="{DF201C81-81A7-443B-A030-7C997598B469}" presName="spaceRect" presStyleCnt="0"/>
      <dgm:spPr/>
    </dgm:pt>
    <dgm:pt modelId="{16D261C1-9E90-4F18-93F6-E90BB4E16A39}" type="pres">
      <dgm:prSet presAssocID="{DF201C81-81A7-443B-A030-7C997598B469}" presName="parTx" presStyleLbl="revTx" presStyleIdx="2" presStyleCnt="6">
        <dgm:presLayoutVars>
          <dgm:chMax val="0"/>
          <dgm:chPref val="0"/>
        </dgm:presLayoutVars>
      </dgm:prSet>
      <dgm:spPr/>
    </dgm:pt>
    <dgm:pt modelId="{435552A1-C0D6-4FC5-B5E9-DCB53E51FE9A}" type="pres">
      <dgm:prSet presAssocID="{FCF3E2FE-D36B-427A-8862-22DF16809B47}" presName="sibTrans" presStyleCnt="0"/>
      <dgm:spPr/>
    </dgm:pt>
    <dgm:pt modelId="{8E036B8B-444A-496F-9EE3-50F490C8AB0E}" type="pres">
      <dgm:prSet presAssocID="{3E0037F5-41FF-4221-A195-4E2ED50BB390}" presName="compNode" presStyleCnt="0"/>
      <dgm:spPr/>
    </dgm:pt>
    <dgm:pt modelId="{AF662A4B-F872-40D3-94BB-BD036CFE1368}" type="pres">
      <dgm:prSet presAssocID="{3E0037F5-41FF-4221-A195-4E2ED50BB390}" presName="bgRect" presStyleLbl="bgShp" presStyleIdx="3" presStyleCnt="6"/>
      <dgm:spPr/>
    </dgm:pt>
    <dgm:pt modelId="{C3ED0DBC-73B5-44F9-A647-0DCF02502AB3}" type="pres">
      <dgm:prSet presAssocID="{3E0037F5-41FF-4221-A195-4E2ED50BB39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55CB5812-71F1-4425-9DA1-031C12F399F8}" type="pres">
      <dgm:prSet presAssocID="{3E0037F5-41FF-4221-A195-4E2ED50BB390}" presName="spaceRect" presStyleCnt="0"/>
      <dgm:spPr/>
    </dgm:pt>
    <dgm:pt modelId="{899AE9CE-4F25-47B8-8391-0C5FB72CAA1D}" type="pres">
      <dgm:prSet presAssocID="{3E0037F5-41FF-4221-A195-4E2ED50BB390}" presName="parTx" presStyleLbl="revTx" presStyleIdx="3" presStyleCnt="6">
        <dgm:presLayoutVars>
          <dgm:chMax val="0"/>
          <dgm:chPref val="0"/>
        </dgm:presLayoutVars>
      </dgm:prSet>
      <dgm:spPr/>
    </dgm:pt>
    <dgm:pt modelId="{4D5B8BC7-D87A-4735-9152-4A7EF98D9BB3}" type="pres">
      <dgm:prSet presAssocID="{8881D898-59D2-4216-AA97-F0FA96D0AFBF}" presName="sibTrans" presStyleCnt="0"/>
      <dgm:spPr/>
    </dgm:pt>
    <dgm:pt modelId="{735CE758-A230-47F1-9560-212908D5AF32}" type="pres">
      <dgm:prSet presAssocID="{70EF9A4E-0BBE-4072-A366-F846DAE338B0}" presName="compNode" presStyleCnt="0"/>
      <dgm:spPr/>
    </dgm:pt>
    <dgm:pt modelId="{2FA947CA-2777-4636-B59D-080CB398E2CD}" type="pres">
      <dgm:prSet presAssocID="{70EF9A4E-0BBE-4072-A366-F846DAE338B0}" presName="bgRect" presStyleLbl="bgShp" presStyleIdx="4" presStyleCnt="6"/>
      <dgm:spPr/>
    </dgm:pt>
    <dgm:pt modelId="{9F5955B0-38EB-4572-BC63-3AD67BD5A42F}" type="pres">
      <dgm:prSet presAssocID="{70EF9A4E-0BBE-4072-A366-F846DAE338B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233D574-39D4-44EE-A338-7CB3B28E128A}" type="pres">
      <dgm:prSet presAssocID="{70EF9A4E-0BBE-4072-A366-F846DAE338B0}" presName="spaceRect" presStyleCnt="0"/>
      <dgm:spPr/>
    </dgm:pt>
    <dgm:pt modelId="{1D2EF80F-0767-4EE7-81B6-ACAD5FEB87E5}" type="pres">
      <dgm:prSet presAssocID="{70EF9A4E-0BBE-4072-A366-F846DAE338B0}" presName="parTx" presStyleLbl="revTx" presStyleIdx="4" presStyleCnt="6">
        <dgm:presLayoutVars>
          <dgm:chMax val="0"/>
          <dgm:chPref val="0"/>
        </dgm:presLayoutVars>
      </dgm:prSet>
      <dgm:spPr/>
    </dgm:pt>
    <dgm:pt modelId="{C7148013-9E59-4A0E-9C24-79C62146C8E3}" type="pres">
      <dgm:prSet presAssocID="{DFBF71E5-9CA5-4D80-A475-FE3EB643E561}" presName="sibTrans" presStyleCnt="0"/>
      <dgm:spPr/>
    </dgm:pt>
    <dgm:pt modelId="{77D65519-C7DA-4BB6-BF38-4BECCB52756B}" type="pres">
      <dgm:prSet presAssocID="{8988BF7F-3FD9-4934-980B-7B2E957EE9FB}" presName="compNode" presStyleCnt="0"/>
      <dgm:spPr/>
    </dgm:pt>
    <dgm:pt modelId="{6F4FE260-B5E4-4DB9-B55E-7D0C66EBFB2E}" type="pres">
      <dgm:prSet presAssocID="{8988BF7F-3FD9-4934-980B-7B2E957EE9FB}" presName="bgRect" presStyleLbl="bgShp" presStyleIdx="5" presStyleCnt="6"/>
      <dgm:spPr/>
    </dgm:pt>
    <dgm:pt modelId="{B9B06022-514F-42E6-A1F3-CF11E32728C4}" type="pres">
      <dgm:prSet presAssocID="{8988BF7F-3FD9-4934-980B-7B2E957EE9F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E121DD9-6657-41DD-A97A-52DEFCE43D5B}" type="pres">
      <dgm:prSet presAssocID="{8988BF7F-3FD9-4934-980B-7B2E957EE9FB}" presName="spaceRect" presStyleCnt="0"/>
      <dgm:spPr/>
    </dgm:pt>
    <dgm:pt modelId="{36D40EAB-DAD4-4A3B-99D3-769F241E6197}" type="pres">
      <dgm:prSet presAssocID="{8988BF7F-3FD9-4934-980B-7B2E957EE9F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D9E7B0B-8937-4DFA-88F4-A9BC733146E3}" srcId="{4327EA4D-F362-4D63-9204-88D7212A4722}" destId="{70EF9A4E-0BBE-4072-A366-F846DAE338B0}" srcOrd="4" destOrd="0" parTransId="{27F4D69B-46AF-4B1E-9AC9-FD1C76216A66}" sibTransId="{DFBF71E5-9CA5-4D80-A475-FE3EB643E561}"/>
    <dgm:cxn modelId="{BA900C1B-0109-4CE6-B3AB-6FBFED28254E}" srcId="{4327EA4D-F362-4D63-9204-88D7212A4722}" destId="{8420A824-2E56-4E05-A28E-7C6F3AB008F6}" srcOrd="1" destOrd="0" parTransId="{76739044-B69B-492C-AF56-2F7D42B87AEB}" sibTransId="{E1DB16FE-8A17-4D88-9598-8653E484466E}"/>
    <dgm:cxn modelId="{32FE211D-4831-4EDB-B2D9-68EF68CA261E}" type="presOf" srcId="{8988BF7F-3FD9-4934-980B-7B2E957EE9FB}" destId="{36D40EAB-DAD4-4A3B-99D3-769F241E6197}" srcOrd="0" destOrd="0" presId="urn:microsoft.com/office/officeart/2018/2/layout/IconVerticalSolidList"/>
    <dgm:cxn modelId="{1EF56C1E-30DB-44C2-9165-5BE1DAB0B51C}" type="presOf" srcId="{8420A824-2E56-4E05-A28E-7C6F3AB008F6}" destId="{23A09729-F1F1-4AEC-90DB-8599F593ABC5}" srcOrd="0" destOrd="0" presId="urn:microsoft.com/office/officeart/2018/2/layout/IconVerticalSolidList"/>
    <dgm:cxn modelId="{79B9D45B-BBDC-486A-BFBB-57D4CD4C46D4}" type="presOf" srcId="{4327EA4D-F362-4D63-9204-88D7212A4722}" destId="{0A189F3B-703B-4D56-BBF1-C2BD590812D9}" srcOrd="0" destOrd="0" presId="urn:microsoft.com/office/officeart/2018/2/layout/IconVerticalSolidList"/>
    <dgm:cxn modelId="{A168D64A-B438-445D-BB5F-E300A8BAA11A}" type="presOf" srcId="{3E0037F5-41FF-4221-A195-4E2ED50BB390}" destId="{899AE9CE-4F25-47B8-8391-0C5FB72CAA1D}" srcOrd="0" destOrd="0" presId="urn:microsoft.com/office/officeart/2018/2/layout/IconVerticalSolidList"/>
    <dgm:cxn modelId="{AFA25C6C-B162-4016-8E10-9BF16BC78792}" srcId="{4327EA4D-F362-4D63-9204-88D7212A4722}" destId="{3E0037F5-41FF-4221-A195-4E2ED50BB390}" srcOrd="3" destOrd="0" parTransId="{72FC37D8-0AB0-4C9E-90D4-B5714253C95C}" sibTransId="{8881D898-59D2-4216-AA97-F0FA96D0AFBF}"/>
    <dgm:cxn modelId="{1A69724F-33B4-46BF-8718-D37A525B00A9}" type="presOf" srcId="{5502F53B-5A1C-448B-8152-6AD484FFC7AD}" destId="{684438B1-DC89-49F8-A4CA-6D895665FEF7}" srcOrd="0" destOrd="0" presId="urn:microsoft.com/office/officeart/2018/2/layout/IconVerticalSolidList"/>
    <dgm:cxn modelId="{4223447B-45CA-44CC-B052-0CB512908CCA}" srcId="{4327EA4D-F362-4D63-9204-88D7212A4722}" destId="{DF201C81-81A7-443B-A030-7C997598B469}" srcOrd="2" destOrd="0" parTransId="{161235AC-0B09-4937-8CB0-EC0F791CCB84}" sibTransId="{FCF3E2FE-D36B-427A-8862-22DF16809B47}"/>
    <dgm:cxn modelId="{7D17518D-1EFB-4F15-9BC3-6E68BD361A42}" type="presOf" srcId="{70EF9A4E-0BBE-4072-A366-F846DAE338B0}" destId="{1D2EF80F-0767-4EE7-81B6-ACAD5FEB87E5}" srcOrd="0" destOrd="0" presId="urn:microsoft.com/office/officeart/2018/2/layout/IconVerticalSolidList"/>
    <dgm:cxn modelId="{777CDCA2-0BFC-46E3-9A2C-0E9D6A06F438}" srcId="{4327EA4D-F362-4D63-9204-88D7212A4722}" destId="{8988BF7F-3FD9-4934-980B-7B2E957EE9FB}" srcOrd="5" destOrd="0" parTransId="{1B93858A-5827-4D65-9F31-6CA3FCAA95AB}" sibTransId="{82BBBE53-4F4F-4BDF-A6A7-C06786377555}"/>
    <dgm:cxn modelId="{450399A8-46A6-4491-B6D3-3E84733443C5}" type="presOf" srcId="{DF201C81-81A7-443B-A030-7C997598B469}" destId="{16D261C1-9E90-4F18-93F6-E90BB4E16A39}" srcOrd="0" destOrd="0" presId="urn:microsoft.com/office/officeart/2018/2/layout/IconVerticalSolidList"/>
    <dgm:cxn modelId="{D550C4E3-A2A4-4AE5-9301-DC77ACA0598D}" srcId="{4327EA4D-F362-4D63-9204-88D7212A4722}" destId="{5502F53B-5A1C-448B-8152-6AD484FFC7AD}" srcOrd="0" destOrd="0" parTransId="{7143B099-69C8-44DB-9B2D-195807115F83}" sibTransId="{E8D01E2C-1143-40E4-A9D2-CF3B0D5C9B30}"/>
    <dgm:cxn modelId="{6AC8BEBA-C557-4A0A-9116-1741818BB405}" type="presParOf" srcId="{0A189F3B-703B-4D56-BBF1-C2BD590812D9}" destId="{48ABC9F8-561A-47B0-AB14-19ED660C921C}" srcOrd="0" destOrd="0" presId="urn:microsoft.com/office/officeart/2018/2/layout/IconVerticalSolidList"/>
    <dgm:cxn modelId="{42D8E268-054A-460E-8221-1D1C8E29D2C6}" type="presParOf" srcId="{48ABC9F8-561A-47B0-AB14-19ED660C921C}" destId="{E7C75AD9-1876-4A3B-965C-05B478D5B0F1}" srcOrd="0" destOrd="0" presId="urn:microsoft.com/office/officeart/2018/2/layout/IconVerticalSolidList"/>
    <dgm:cxn modelId="{A2C54613-BEC6-4892-905C-BA7BD547BC30}" type="presParOf" srcId="{48ABC9F8-561A-47B0-AB14-19ED660C921C}" destId="{0A6FAB61-B827-4E89-8FCD-E27291C31570}" srcOrd="1" destOrd="0" presId="urn:microsoft.com/office/officeart/2018/2/layout/IconVerticalSolidList"/>
    <dgm:cxn modelId="{411F473E-E9A7-4287-993B-912C9DA41AFE}" type="presParOf" srcId="{48ABC9F8-561A-47B0-AB14-19ED660C921C}" destId="{573AC7C6-5100-4547-8C06-47E178FE4AE5}" srcOrd="2" destOrd="0" presId="urn:microsoft.com/office/officeart/2018/2/layout/IconVerticalSolidList"/>
    <dgm:cxn modelId="{CCF76389-093A-4FCA-99C1-CA10972D853B}" type="presParOf" srcId="{48ABC9F8-561A-47B0-AB14-19ED660C921C}" destId="{684438B1-DC89-49F8-A4CA-6D895665FEF7}" srcOrd="3" destOrd="0" presId="urn:microsoft.com/office/officeart/2018/2/layout/IconVerticalSolidList"/>
    <dgm:cxn modelId="{5429EBDD-3A0E-4439-ACEE-3F3D8AA2B9C2}" type="presParOf" srcId="{0A189F3B-703B-4D56-BBF1-C2BD590812D9}" destId="{D70CAC8B-D29E-4A7F-AC35-D2BEDF6C7475}" srcOrd="1" destOrd="0" presId="urn:microsoft.com/office/officeart/2018/2/layout/IconVerticalSolidList"/>
    <dgm:cxn modelId="{2939B27E-D8ED-4DDC-848F-BFD30094C850}" type="presParOf" srcId="{0A189F3B-703B-4D56-BBF1-C2BD590812D9}" destId="{441C49E9-EDAA-449E-8837-EF22B24AFAB8}" srcOrd="2" destOrd="0" presId="urn:microsoft.com/office/officeart/2018/2/layout/IconVerticalSolidList"/>
    <dgm:cxn modelId="{8B434F86-8DB8-4F0A-9DF0-DC3A6FC22D24}" type="presParOf" srcId="{441C49E9-EDAA-449E-8837-EF22B24AFAB8}" destId="{6450F867-7369-4F01-9F72-05BDF1A2B8AB}" srcOrd="0" destOrd="0" presId="urn:microsoft.com/office/officeart/2018/2/layout/IconVerticalSolidList"/>
    <dgm:cxn modelId="{77C6F97A-9CF5-4BDB-9829-0BEB3B6B2C5F}" type="presParOf" srcId="{441C49E9-EDAA-449E-8837-EF22B24AFAB8}" destId="{8E041DC7-8C86-4D1C-A8C8-417BB36028E3}" srcOrd="1" destOrd="0" presId="urn:microsoft.com/office/officeart/2018/2/layout/IconVerticalSolidList"/>
    <dgm:cxn modelId="{83A84424-B227-460A-86DC-71AD5F68A0C7}" type="presParOf" srcId="{441C49E9-EDAA-449E-8837-EF22B24AFAB8}" destId="{0ED9F352-88A2-449D-BEB5-5B0FAE3D1F69}" srcOrd="2" destOrd="0" presId="urn:microsoft.com/office/officeart/2018/2/layout/IconVerticalSolidList"/>
    <dgm:cxn modelId="{1919CF28-F784-4FE0-80BD-E25E344EF834}" type="presParOf" srcId="{441C49E9-EDAA-449E-8837-EF22B24AFAB8}" destId="{23A09729-F1F1-4AEC-90DB-8599F593ABC5}" srcOrd="3" destOrd="0" presId="urn:microsoft.com/office/officeart/2018/2/layout/IconVerticalSolidList"/>
    <dgm:cxn modelId="{4CCE3031-D3A6-4406-B39D-FDB88E9F863B}" type="presParOf" srcId="{0A189F3B-703B-4D56-BBF1-C2BD590812D9}" destId="{9F19456D-3EF2-4A83-970D-217D9D984424}" srcOrd="3" destOrd="0" presId="urn:microsoft.com/office/officeart/2018/2/layout/IconVerticalSolidList"/>
    <dgm:cxn modelId="{F745C7F7-A9A1-4378-80C2-90BC6B0A21D8}" type="presParOf" srcId="{0A189F3B-703B-4D56-BBF1-C2BD590812D9}" destId="{7F8CD014-45FB-464F-BEB2-CFB7E18948DA}" srcOrd="4" destOrd="0" presId="urn:microsoft.com/office/officeart/2018/2/layout/IconVerticalSolidList"/>
    <dgm:cxn modelId="{F281BC12-F9D0-4194-84C6-6B16E2D991FB}" type="presParOf" srcId="{7F8CD014-45FB-464F-BEB2-CFB7E18948DA}" destId="{6CE476D5-84C1-4C14-8119-9BC8B78BD9C7}" srcOrd="0" destOrd="0" presId="urn:microsoft.com/office/officeart/2018/2/layout/IconVerticalSolidList"/>
    <dgm:cxn modelId="{559DAF5C-19C1-4F21-A195-65D35E4EB776}" type="presParOf" srcId="{7F8CD014-45FB-464F-BEB2-CFB7E18948DA}" destId="{61A3AEEB-5B6F-4236-8AC6-C6DAAFB1126D}" srcOrd="1" destOrd="0" presId="urn:microsoft.com/office/officeart/2018/2/layout/IconVerticalSolidList"/>
    <dgm:cxn modelId="{34037387-F95B-443B-95DC-3E802CDD1667}" type="presParOf" srcId="{7F8CD014-45FB-464F-BEB2-CFB7E18948DA}" destId="{A0B823BF-7E7E-40D2-8A33-6DF12ECFC21C}" srcOrd="2" destOrd="0" presId="urn:microsoft.com/office/officeart/2018/2/layout/IconVerticalSolidList"/>
    <dgm:cxn modelId="{221D3128-B681-452F-8220-1759D05C1869}" type="presParOf" srcId="{7F8CD014-45FB-464F-BEB2-CFB7E18948DA}" destId="{16D261C1-9E90-4F18-93F6-E90BB4E16A39}" srcOrd="3" destOrd="0" presId="urn:microsoft.com/office/officeart/2018/2/layout/IconVerticalSolidList"/>
    <dgm:cxn modelId="{272DC3C0-238F-4216-9192-50582A76945B}" type="presParOf" srcId="{0A189F3B-703B-4D56-BBF1-C2BD590812D9}" destId="{435552A1-C0D6-4FC5-B5E9-DCB53E51FE9A}" srcOrd="5" destOrd="0" presId="urn:microsoft.com/office/officeart/2018/2/layout/IconVerticalSolidList"/>
    <dgm:cxn modelId="{AA832CEE-9E4F-419B-B977-7FB68B797B40}" type="presParOf" srcId="{0A189F3B-703B-4D56-BBF1-C2BD590812D9}" destId="{8E036B8B-444A-496F-9EE3-50F490C8AB0E}" srcOrd="6" destOrd="0" presId="urn:microsoft.com/office/officeart/2018/2/layout/IconVerticalSolidList"/>
    <dgm:cxn modelId="{1B4FAB99-D2EE-46BD-8AA1-00CD8737C99A}" type="presParOf" srcId="{8E036B8B-444A-496F-9EE3-50F490C8AB0E}" destId="{AF662A4B-F872-40D3-94BB-BD036CFE1368}" srcOrd="0" destOrd="0" presId="urn:microsoft.com/office/officeart/2018/2/layout/IconVerticalSolidList"/>
    <dgm:cxn modelId="{3F8E2AA5-7A0D-45EB-9DBF-EC0E57995A3A}" type="presParOf" srcId="{8E036B8B-444A-496F-9EE3-50F490C8AB0E}" destId="{C3ED0DBC-73B5-44F9-A647-0DCF02502AB3}" srcOrd="1" destOrd="0" presId="urn:microsoft.com/office/officeart/2018/2/layout/IconVerticalSolidList"/>
    <dgm:cxn modelId="{F5D65F85-3C28-4E16-B227-8097326624F7}" type="presParOf" srcId="{8E036B8B-444A-496F-9EE3-50F490C8AB0E}" destId="{55CB5812-71F1-4425-9DA1-031C12F399F8}" srcOrd="2" destOrd="0" presId="urn:microsoft.com/office/officeart/2018/2/layout/IconVerticalSolidList"/>
    <dgm:cxn modelId="{058CBBAB-3356-42A5-ABDE-65FBBFB6F08C}" type="presParOf" srcId="{8E036B8B-444A-496F-9EE3-50F490C8AB0E}" destId="{899AE9CE-4F25-47B8-8391-0C5FB72CAA1D}" srcOrd="3" destOrd="0" presId="urn:microsoft.com/office/officeart/2018/2/layout/IconVerticalSolidList"/>
    <dgm:cxn modelId="{F04E8E36-8393-4235-8623-7D9E30C6BACD}" type="presParOf" srcId="{0A189F3B-703B-4D56-BBF1-C2BD590812D9}" destId="{4D5B8BC7-D87A-4735-9152-4A7EF98D9BB3}" srcOrd="7" destOrd="0" presId="urn:microsoft.com/office/officeart/2018/2/layout/IconVerticalSolidList"/>
    <dgm:cxn modelId="{A3A074D6-854E-47E7-96B5-FEF3BD80DAFE}" type="presParOf" srcId="{0A189F3B-703B-4D56-BBF1-C2BD590812D9}" destId="{735CE758-A230-47F1-9560-212908D5AF32}" srcOrd="8" destOrd="0" presId="urn:microsoft.com/office/officeart/2018/2/layout/IconVerticalSolidList"/>
    <dgm:cxn modelId="{00EF405C-C33B-49AC-A4F9-0A1A1D24EBBB}" type="presParOf" srcId="{735CE758-A230-47F1-9560-212908D5AF32}" destId="{2FA947CA-2777-4636-B59D-080CB398E2CD}" srcOrd="0" destOrd="0" presId="urn:microsoft.com/office/officeart/2018/2/layout/IconVerticalSolidList"/>
    <dgm:cxn modelId="{E62D5AFA-FD45-4E36-ACB6-C60B7D777ED7}" type="presParOf" srcId="{735CE758-A230-47F1-9560-212908D5AF32}" destId="{9F5955B0-38EB-4572-BC63-3AD67BD5A42F}" srcOrd="1" destOrd="0" presId="urn:microsoft.com/office/officeart/2018/2/layout/IconVerticalSolidList"/>
    <dgm:cxn modelId="{5B4A04ED-7069-4A89-BDFD-0A98466C1F50}" type="presParOf" srcId="{735CE758-A230-47F1-9560-212908D5AF32}" destId="{7233D574-39D4-44EE-A338-7CB3B28E128A}" srcOrd="2" destOrd="0" presId="urn:microsoft.com/office/officeart/2018/2/layout/IconVerticalSolidList"/>
    <dgm:cxn modelId="{85503BDB-F86C-4B78-834C-40A5FF7CA112}" type="presParOf" srcId="{735CE758-A230-47F1-9560-212908D5AF32}" destId="{1D2EF80F-0767-4EE7-81B6-ACAD5FEB87E5}" srcOrd="3" destOrd="0" presId="urn:microsoft.com/office/officeart/2018/2/layout/IconVerticalSolidList"/>
    <dgm:cxn modelId="{2F1C7A81-10A3-4AEE-8DE3-FAD968B2CB77}" type="presParOf" srcId="{0A189F3B-703B-4D56-BBF1-C2BD590812D9}" destId="{C7148013-9E59-4A0E-9C24-79C62146C8E3}" srcOrd="9" destOrd="0" presId="urn:microsoft.com/office/officeart/2018/2/layout/IconVerticalSolidList"/>
    <dgm:cxn modelId="{B5559CD6-BEE4-4400-9BA1-1A2DB9928BD3}" type="presParOf" srcId="{0A189F3B-703B-4D56-BBF1-C2BD590812D9}" destId="{77D65519-C7DA-4BB6-BF38-4BECCB52756B}" srcOrd="10" destOrd="0" presId="urn:microsoft.com/office/officeart/2018/2/layout/IconVerticalSolidList"/>
    <dgm:cxn modelId="{6B37E4F2-B37D-41D3-87C6-A2BFE699C896}" type="presParOf" srcId="{77D65519-C7DA-4BB6-BF38-4BECCB52756B}" destId="{6F4FE260-B5E4-4DB9-B55E-7D0C66EBFB2E}" srcOrd="0" destOrd="0" presId="urn:microsoft.com/office/officeart/2018/2/layout/IconVerticalSolidList"/>
    <dgm:cxn modelId="{E62A062A-FB4E-49F1-9656-7BEAEC7D1AE9}" type="presParOf" srcId="{77D65519-C7DA-4BB6-BF38-4BECCB52756B}" destId="{B9B06022-514F-42E6-A1F3-CF11E32728C4}" srcOrd="1" destOrd="0" presId="urn:microsoft.com/office/officeart/2018/2/layout/IconVerticalSolidList"/>
    <dgm:cxn modelId="{3861B621-E331-42AF-801F-04F027DAC7EE}" type="presParOf" srcId="{77D65519-C7DA-4BB6-BF38-4BECCB52756B}" destId="{FE121DD9-6657-41DD-A97A-52DEFCE43D5B}" srcOrd="2" destOrd="0" presId="urn:microsoft.com/office/officeart/2018/2/layout/IconVerticalSolidList"/>
    <dgm:cxn modelId="{37386B49-766F-4908-B2B5-4E9D28E77230}" type="presParOf" srcId="{77D65519-C7DA-4BB6-BF38-4BECCB52756B}" destId="{36D40EAB-DAD4-4A3B-99D3-769F241E61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7524D7-6CAB-4FCE-BC8A-2450F8CDA186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177558-467E-4026-A8C6-C76BC8680FFD}">
      <dgm:prSet/>
      <dgm:spPr/>
      <dgm:t>
        <a:bodyPr/>
        <a:lstStyle/>
        <a:p>
          <a:r>
            <a:rPr lang="en-US" baseline="0"/>
            <a:t>Structured collection of R functions, data, and documentation</a:t>
          </a:r>
          <a:endParaRPr lang="en-US"/>
        </a:p>
      </dgm:t>
    </dgm:pt>
    <dgm:pt modelId="{F990A1A1-DC9E-4A05-A427-05C8515FA5DA}" type="parTrans" cxnId="{167954CE-15B8-49BA-9D4D-834EE8106A7D}">
      <dgm:prSet/>
      <dgm:spPr/>
      <dgm:t>
        <a:bodyPr/>
        <a:lstStyle/>
        <a:p>
          <a:endParaRPr lang="en-US"/>
        </a:p>
      </dgm:t>
    </dgm:pt>
    <dgm:pt modelId="{8C37C65F-A414-4B91-91D0-A1E24CF73547}" type="sibTrans" cxnId="{167954CE-15B8-49BA-9D4D-834EE8106A7D}">
      <dgm:prSet/>
      <dgm:spPr/>
      <dgm:t>
        <a:bodyPr/>
        <a:lstStyle/>
        <a:p>
          <a:endParaRPr lang="en-US"/>
        </a:p>
      </dgm:t>
    </dgm:pt>
    <dgm:pt modelId="{BB130DD5-607D-4EE8-BA2F-E5ACA0DF25C4}">
      <dgm:prSet/>
      <dgm:spPr/>
      <dgm:t>
        <a:bodyPr/>
        <a:lstStyle/>
        <a:p>
          <a:r>
            <a:rPr lang="en-US" baseline="0"/>
            <a:t>Standardized directory layout</a:t>
          </a:r>
          <a:endParaRPr lang="en-US"/>
        </a:p>
      </dgm:t>
    </dgm:pt>
    <dgm:pt modelId="{CF93A4C0-7F0B-4D82-B6CA-650F3E1A1AF5}" type="parTrans" cxnId="{E29CF3E8-2A66-4560-B484-03A25E56A008}">
      <dgm:prSet/>
      <dgm:spPr/>
      <dgm:t>
        <a:bodyPr/>
        <a:lstStyle/>
        <a:p>
          <a:endParaRPr lang="en-US"/>
        </a:p>
      </dgm:t>
    </dgm:pt>
    <dgm:pt modelId="{4FE6FD68-227D-495E-A11A-29285EB74BF3}" type="sibTrans" cxnId="{E29CF3E8-2A66-4560-B484-03A25E56A008}">
      <dgm:prSet/>
      <dgm:spPr/>
      <dgm:t>
        <a:bodyPr/>
        <a:lstStyle/>
        <a:p>
          <a:endParaRPr lang="en-US"/>
        </a:p>
      </dgm:t>
    </dgm:pt>
    <dgm:pt modelId="{5BDFA786-8325-4DD6-82ED-71E79A2424B8}">
      <dgm:prSet/>
      <dgm:spPr/>
      <dgm:t>
        <a:bodyPr/>
        <a:lstStyle/>
        <a:p>
          <a:r>
            <a:rPr lang="en-US" baseline="0"/>
            <a:t>Metadata describes functions &amp; dependencies</a:t>
          </a:r>
          <a:endParaRPr lang="en-US"/>
        </a:p>
      </dgm:t>
    </dgm:pt>
    <dgm:pt modelId="{BD91C7A6-215B-4E03-97EB-73106394C536}" type="parTrans" cxnId="{295E2B1E-206D-4B8F-B80C-F9A561D05012}">
      <dgm:prSet/>
      <dgm:spPr/>
      <dgm:t>
        <a:bodyPr/>
        <a:lstStyle/>
        <a:p>
          <a:endParaRPr lang="en-US"/>
        </a:p>
      </dgm:t>
    </dgm:pt>
    <dgm:pt modelId="{C9C4D4F9-1E18-4903-AA9A-F88B0024B72D}" type="sibTrans" cxnId="{295E2B1E-206D-4B8F-B80C-F9A561D05012}">
      <dgm:prSet/>
      <dgm:spPr/>
      <dgm:t>
        <a:bodyPr/>
        <a:lstStyle/>
        <a:p>
          <a:endParaRPr lang="en-US"/>
        </a:p>
      </dgm:t>
    </dgm:pt>
    <dgm:pt modelId="{43D754E7-953E-49B9-B0DD-7FF7B462F8EC}">
      <dgm:prSet/>
      <dgm:spPr/>
      <dgm:t>
        <a:bodyPr/>
        <a:lstStyle/>
        <a:p>
          <a:r>
            <a:rPr lang="en-US" baseline="0"/>
            <a:t>Easily shared and reused</a:t>
          </a:r>
          <a:endParaRPr lang="en-US"/>
        </a:p>
      </dgm:t>
    </dgm:pt>
    <dgm:pt modelId="{01245098-65A2-49A3-9952-175E6FFDD731}" type="parTrans" cxnId="{84C16548-DD19-496C-B2E5-E9A118A503AD}">
      <dgm:prSet/>
      <dgm:spPr/>
      <dgm:t>
        <a:bodyPr/>
        <a:lstStyle/>
        <a:p>
          <a:endParaRPr lang="en-US"/>
        </a:p>
      </dgm:t>
    </dgm:pt>
    <dgm:pt modelId="{3B8B3357-4357-4B9E-9665-D0C474084D3C}" type="sibTrans" cxnId="{84C16548-DD19-496C-B2E5-E9A118A503AD}">
      <dgm:prSet/>
      <dgm:spPr/>
      <dgm:t>
        <a:bodyPr/>
        <a:lstStyle/>
        <a:p>
          <a:endParaRPr lang="en-US"/>
        </a:p>
      </dgm:t>
    </dgm:pt>
    <dgm:pt modelId="{A295C6C5-52A0-46C9-89B6-743077FBB36E}" type="pres">
      <dgm:prSet presAssocID="{1C7524D7-6CAB-4FCE-BC8A-2450F8CDA186}" presName="matrix" presStyleCnt="0">
        <dgm:presLayoutVars>
          <dgm:chMax val="1"/>
          <dgm:dir/>
          <dgm:resizeHandles val="exact"/>
        </dgm:presLayoutVars>
      </dgm:prSet>
      <dgm:spPr/>
    </dgm:pt>
    <dgm:pt modelId="{5D5537B3-4AFD-4FCA-90A7-31AA7F4D7535}" type="pres">
      <dgm:prSet presAssocID="{1C7524D7-6CAB-4FCE-BC8A-2450F8CDA186}" presName="diamond" presStyleLbl="bgShp" presStyleIdx="0" presStyleCnt="1"/>
      <dgm:spPr/>
    </dgm:pt>
    <dgm:pt modelId="{6F1153D8-5826-4E7B-9086-D62E69CCD8E5}" type="pres">
      <dgm:prSet presAssocID="{1C7524D7-6CAB-4FCE-BC8A-2450F8CDA18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05D869-5632-4450-9C58-8E1C986FDD58}" type="pres">
      <dgm:prSet presAssocID="{1C7524D7-6CAB-4FCE-BC8A-2450F8CDA18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F6CD5B5-8900-4C4D-838A-5436E953A99E}" type="pres">
      <dgm:prSet presAssocID="{1C7524D7-6CAB-4FCE-BC8A-2450F8CDA18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AF0497D-5475-4BC2-8A09-40C991B86FFC}" type="pres">
      <dgm:prSet presAssocID="{1C7524D7-6CAB-4FCE-BC8A-2450F8CDA18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9AD5C01-719A-4FE9-B22D-1BE53DB50FFD}" type="presOf" srcId="{BB130DD5-607D-4EE8-BA2F-E5ACA0DF25C4}" destId="{F705D869-5632-4450-9C58-8E1C986FDD58}" srcOrd="0" destOrd="0" presId="urn:microsoft.com/office/officeart/2005/8/layout/matrix3"/>
    <dgm:cxn modelId="{295E2B1E-206D-4B8F-B80C-F9A561D05012}" srcId="{1C7524D7-6CAB-4FCE-BC8A-2450F8CDA186}" destId="{5BDFA786-8325-4DD6-82ED-71E79A2424B8}" srcOrd="2" destOrd="0" parTransId="{BD91C7A6-215B-4E03-97EB-73106394C536}" sibTransId="{C9C4D4F9-1E18-4903-AA9A-F88B0024B72D}"/>
    <dgm:cxn modelId="{7C2A6A64-2672-46EF-A81F-2BB2AE95A111}" type="presOf" srcId="{1C7524D7-6CAB-4FCE-BC8A-2450F8CDA186}" destId="{A295C6C5-52A0-46C9-89B6-743077FBB36E}" srcOrd="0" destOrd="0" presId="urn:microsoft.com/office/officeart/2005/8/layout/matrix3"/>
    <dgm:cxn modelId="{84C16548-DD19-496C-B2E5-E9A118A503AD}" srcId="{1C7524D7-6CAB-4FCE-BC8A-2450F8CDA186}" destId="{43D754E7-953E-49B9-B0DD-7FF7B462F8EC}" srcOrd="3" destOrd="0" parTransId="{01245098-65A2-49A3-9952-175E6FFDD731}" sibTransId="{3B8B3357-4357-4B9E-9665-D0C474084D3C}"/>
    <dgm:cxn modelId="{90DCE769-B65F-4914-9F4F-16AA1C30CD50}" type="presOf" srcId="{43D754E7-953E-49B9-B0DD-7FF7B462F8EC}" destId="{BAF0497D-5475-4BC2-8A09-40C991B86FFC}" srcOrd="0" destOrd="0" presId="urn:microsoft.com/office/officeart/2005/8/layout/matrix3"/>
    <dgm:cxn modelId="{1BA8C04D-8ADF-4119-AB61-F25F029A1DE9}" type="presOf" srcId="{5BDFA786-8325-4DD6-82ED-71E79A2424B8}" destId="{FF6CD5B5-8900-4C4D-838A-5436E953A99E}" srcOrd="0" destOrd="0" presId="urn:microsoft.com/office/officeart/2005/8/layout/matrix3"/>
    <dgm:cxn modelId="{167954CE-15B8-49BA-9D4D-834EE8106A7D}" srcId="{1C7524D7-6CAB-4FCE-BC8A-2450F8CDA186}" destId="{1D177558-467E-4026-A8C6-C76BC8680FFD}" srcOrd="0" destOrd="0" parTransId="{F990A1A1-DC9E-4A05-A427-05C8515FA5DA}" sibTransId="{8C37C65F-A414-4B91-91D0-A1E24CF73547}"/>
    <dgm:cxn modelId="{E29CF3E8-2A66-4560-B484-03A25E56A008}" srcId="{1C7524D7-6CAB-4FCE-BC8A-2450F8CDA186}" destId="{BB130DD5-607D-4EE8-BA2F-E5ACA0DF25C4}" srcOrd="1" destOrd="0" parTransId="{CF93A4C0-7F0B-4D82-B6CA-650F3E1A1AF5}" sibTransId="{4FE6FD68-227D-495E-A11A-29285EB74BF3}"/>
    <dgm:cxn modelId="{C34B50EF-1B02-4F12-A4B2-E5D4DB5DDF98}" type="presOf" srcId="{1D177558-467E-4026-A8C6-C76BC8680FFD}" destId="{6F1153D8-5826-4E7B-9086-D62E69CCD8E5}" srcOrd="0" destOrd="0" presId="urn:microsoft.com/office/officeart/2005/8/layout/matrix3"/>
    <dgm:cxn modelId="{870264E0-64FE-49AE-A2FF-2AE66209674B}" type="presParOf" srcId="{A295C6C5-52A0-46C9-89B6-743077FBB36E}" destId="{5D5537B3-4AFD-4FCA-90A7-31AA7F4D7535}" srcOrd="0" destOrd="0" presId="urn:microsoft.com/office/officeart/2005/8/layout/matrix3"/>
    <dgm:cxn modelId="{1B9AF060-2682-4C98-A469-BB3860F231F3}" type="presParOf" srcId="{A295C6C5-52A0-46C9-89B6-743077FBB36E}" destId="{6F1153D8-5826-4E7B-9086-D62E69CCD8E5}" srcOrd="1" destOrd="0" presId="urn:microsoft.com/office/officeart/2005/8/layout/matrix3"/>
    <dgm:cxn modelId="{ECC3AA60-D0D7-411E-9ACA-C42811392A05}" type="presParOf" srcId="{A295C6C5-52A0-46C9-89B6-743077FBB36E}" destId="{F705D869-5632-4450-9C58-8E1C986FDD58}" srcOrd="2" destOrd="0" presId="urn:microsoft.com/office/officeart/2005/8/layout/matrix3"/>
    <dgm:cxn modelId="{CC11CA4B-CBC2-4613-AFD3-E32FDF9CE25D}" type="presParOf" srcId="{A295C6C5-52A0-46C9-89B6-743077FBB36E}" destId="{FF6CD5B5-8900-4C4D-838A-5436E953A99E}" srcOrd="3" destOrd="0" presId="urn:microsoft.com/office/officeart/2005/8/layout/matrix3"/>
    <dgm:cxn modelId="{065B472D-3874-45B6-A946-50FCE3B06511}" type="presParOf" srcId="{A295C6C5-52A0-46C9-89B6-743077FBB36E}" destId="{BAF0497D-5475-4BC2-8A09-40C991B86FF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E616E8-15BC-41F5-8703-EBAF0FFDE933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D2AEF1E-E135-4B03-BC1F-61099504D3C1}">
      <dgm:prSet custT="1"/>
      <dgm:spPr/>
      <dgm:t>
        <a:bodyPr/>
        <a:lstStyle/>
        <a:p>
          <a:r>
            <a:rPr lang="en-US" sz="1600" b="1" baseline="0" dirty="0"/>
            <a:t>Reusability</a:t>
          </a:r>
        </a:p>
        <a:p>
          <a:br>
            <a:rPr lang="en-US" sz="1400" baseline="0" dirty="0"/>
          </a:br>
          <a:r>
            <a:rPr lang="en-US" sz="1400" baseline="0" dirty="0"/>
            <a:t>Consistent use across multiple projects.</a:t>
          </a:r>
          <a:endParaRPr lang="en-US" sz="1400" dirty="0"/>
        </a:p>
      </dgm:t>
    </dgm:pt>
    <dgm:pt modelId="{576C14A4-BE0C-4483-A506-4BBA8B4AF132}" type="parTrans" cxnId="{B63169FA-C218-4B65-9669-000DD34B6E50}">
      <dgm:prSet/>
      <dgm:spPr/>
      <dgm:t>
        <a:bodyPr/>
        <a:lstStyle/>
        <a:p>
          <a:endParaRPr lang="en-US"/>
        </a:p>
      </dgm:t>
    </dgm:pt>
    <dgm:pt modelId="{61365AC5-C5B0-439D-A2D8-DA5E33B2DAC1}" type="sibTrans" cxnId="{B63169FA-C218-4B65-9669-000DD34B6E50}">
      <dgm:prSet/>
      <dgm:spPr/>
      <dgm:t>
        <a:bodyPr/>
        <a:lstStyle/>
        <a:p>
          <a:endParaRPr lang="en-US"/>
        </a:p>
      </dgm:t>
    </dgm:pt>
    <dgm:pt modelId="{B43937AA-2B8C-49E5-9113-22E0B2CA3A40}">
      <dgm:prSet custT="1"/>
      <dgm:spPr/>
      <dgm:t>
        <a:bodyPr/>
        <a:lstStyle/>
        <a:p>
          <a:r>
            <a:rPr lang="en-US" sz="1600" b="1" baseline="0" dirty="0"/>
            <a:t>Reproducibility</a:t>
          </a:r>
        </a:p>
        <a:p>
          <a:br>
            <a:rPr lang="en-US" sz="1300" baseline="0" dirty="0"/>
          </a:br>
          <a:r>
            <a:rPr lang="en-US" sz="1300" baseline="0" dirty="0"/>
            <a:t>Reliable and repeatable analyses</a:t>
          </a:r>
          <a:endParaRPr lang="en-US" sz="1300" dirty="0"/>
        </a:p>
      </dgm:t>
    </dgm:pt>
    <dgm:pt modelId="{E79722E7-F089-465F-A72D-D577EED0E8B2}" type="parTrans" cxnId="{D4AF6301-30D1-4876-8785-DCE68AB9AC23}">
      <dgm:prSet/>
      <dgm:spPr/>
      <dgm:t>
        <a:bodyPr/>
        <a:lstStyle/>
        <a:p>
          <a:endParaRPr lang="en-US"/>
        </a:p>
      </dgm:t>
    </dgm:pt>
    <dgm:pt modelId="{9C9EAFA1-ADFC-4ED0-8A83-C688D34212E1}" type="sibTrans" cxnId="{D4AF6301-30D1-4876-8785-DCE68AB9AC23}">
      <dgm:prSet/>
      <dgm:spPr/>
      <dgm:t>
        <a:bodyPr/>
        <a:lstStyle/>
        <a:p>
          <a:endParaRPr lang="en-US"/>
        </a:p>
      </dgm:t>
    </dgm:pt>
    <dgm:pt modelId="{4F3A93FD-23AA-420C-9FB6-D6D154A105D3}">
      <dgm:prSet custT="1"/>
      <dgm:spPr/>
      <dgm:t>
        <a:bodyPr/>
        <a:lstStyle/>
        <a:p>
          <a:r>
            <a:rPr lang="en-US" sz="1600" b="1" baseline="0" dirty="0"/>
            <a:t>Collaboration</a:t>
          </a:r>
          <a:endParaRPr lang="en-US" sz="1300" b="1" baseline="0" dirty="0"/>
        </a:p>
        <a:p>
          <a:endParaRPr lang="en-US" sz="1300" b="1" baseline="0" dirty="0"/>
        </a:p>
        <a:p>
          <a:r>
            <a:rPr lang="en-US" sz="1300" b="0" baseline="0" dirty="0"/>
            <a:t>Easy to share with others</a:t>
          </a:r>
          <a:br>
            <a:rPr lang="en-US" sz="1300" baseline="0" dirty="0"/>
          </a:br>
          <a:endParaRPr lang="en-US" sz="1300" dirty="0"/>
        </a:p>
      </dgm:t>
    </dgm:pt>
    <dgm:pt modelId="{74ED0F54-AC7C-4EFC-85BC-1AE24E75B62F}" type="parTrans" cxnId="{95E784E2-0DAC-493F-8902-81D45CE577E3}">
      <dgm:prSet/>
      <dgm:spPr/>
      <dgm:t>
        <a:bodyPr/>
        <a:lstStyle/>
        <a:p>
          <a:endParaRPr lang="en-US"/>
        </a:p>
      </dgm:t>
    </dgm:pt>
    <dgm:pt modelId="{FE687365-7DC9-424D-837A-75705EB90425}" type="sibTrans" cxnId="{95E784E2-0DAC-493F-8902-81D45CE577E3}">
      <dgm:prSet/>
      <dgm:spPr/>
      <dgm:t>
        <a:bodyPr/>
        <a:lstStyle/>
        <a:p>
          <a:endParaRPr lang="en-US"/>
        </a:p>
      </dgm:t>
    </dgm:pt>
    <dgm:pt modelId="{424DBF02-D467-4D55-8AF3-DD7B259CF173}">
      <dgm:prSet custT="1"/>
      <dgm:spPr/>
      <dgm:t>
        <a:bodyPr/>
        <a:lstStyle/>
        <a:p>
          <a:r>
            <a:rPr lang="en-US" sz="1600" b="1" baseline="0" dirty="0"/>
            <a:t>Modularity</a:t>
          </a:r>
          <a:br>
            <a:rPr lang="en-US" sz="1400" baseline="0" dirty="0"/>
          </a:br>
          <a:endParaRPr lang="en-US" sz="1400" baseline="0" dirty="0"/>
        </a:p>
        <a:p>
          <a:r>
            <a:rPr lang="en-US" sz="1400" baseline="0" dirty="0"/>
            <a:t>Break up complex workflows</a:t>
          </a:r>
          <a:endParaRPr lang="en-US" sz="1400" dirty="0"/>
        </a:p>
      </dgm:t>
    </dgm:pt>
    <dgm:pt modelId="{39FE1E42-317D-40E7-8828-B88305ADED27}" type="parTrans" cxnId="{0A1ABF01-BA2F-45EE-A788-F05719E3D5EC}">
      <dgm:prSet/>
      <dgm:spPr/>
      <dgm:t>
        <a:bodyPr/>
        <a:lstStyle/>
        <a:p>
          <a:endParaRPr lang="en-US"/>
        </a:p>
      </dgm:t>
    </dgm:pt>
    <dgm:pt modelId="{FDB8A3B8-F724-4045-8110-E6EFFB966E86}" type="sibTrans" cxnId="{0A1ABF01-BA2F-45EE-A788-F05719E3D5EC}">
      <dgm:prSet/>
      <dgm:spPr/>
      <dgm:t>
        <a:bodyPr/>
        <a:lstStyle/>
        <a:p>
          <a:endParaRPr lang="en-US"/>
        </a:p>
      </dgm:t>
    </dgm:pt>
    <dgm:pt modelId="{8CD03CDC-77C9-47B2-804E-E740A3E42F17}">
      <dgm:prSet custT="1"/>
      <dgm:spPr/>
      <dgm:t>
        <a:bodyPr/>
        <a:lstStyle/>
        <a:p>
          <a:r>
            <a:rPr lang="en-US" sz="1600" b="1" baseline="0" dirty="0"/>
            <a:t>Documentation</a:t>
          </a:r>
          <a:br>
            <a:rPr lang="en-US" sz="1800" baseline="0" dirty="0"/>
          </a:br>
          <a:endParaRPr lang="en-US" sz="1800" baseline="0" dirty="0"/>
        </a:p>
        <a:p>
          <a:r>
            <a:rPr lang="en-US" sz="1400" baseline="0" dirty="0"/>
            <a:t>Generate usage + help files</a:t>
          </a:r>
          <a:endParaRPr lang="en-US" sz="1400" dirty="0"/>
        </a:p>
      </dgm:t>
    </dgm:pt>
    <dgm:pt modelId="{70E352DF-242E-4091-A843-BF25F5E32443}" type="parTrans" cxnId="{76D9F757-751D-43D4-9696-D5BB4C07A754}">
      <dgm:prSet/>
      <dgm:spPr/>
      <dgm:t>
        <a:bodyPr/>
        <a:lstStyle/>
        <a:p>
          <a:endParaRPr lang="en-US"/>
        </a:p>
      </dgm:t>
    </dgm:pt>
    <dgm:pt modelId="{0FD54317-43B1-4D2F-8AB9-8BCEA0C5253E}" type="sibTrans" cxnId="{76D9F757-751D-43D4-9696-D5BB4C07A754}">
      <dgm:prSet/>
      <dgm:spPr/>
      <dgm:t>
        <a:bodyPr/>
        <a:lstStyle/>
        <a:p>
          <a:endParaRPr lang="en-US"/>
        </a:p>
      </dgm:t>
    </dgm:pt>
    <dgm:pt modelId="{EB0B7EB3-762E-403B-BAD1-8EEC05B87231}">
      <dgm:prSet custT="1"/>
      <dgm:spPr/>
      <dgm:t>
        <a:bodyPr/>
        <a:lstStyle/>
        <a:p>
          <a:r>
            <a:rPr lang="en-US" sz="1600" b="1" baseline="0" dirty="0"/>
            <a:t>Testing and Validation</a:t>
          </a:r>
          <a:br>
            <a:rPr lang="en-US" sz="1400" baseline="0" dirty="0"/>
          </a:br>
          <a:endParaRPr lang="en-US" sz="1400" baseline="0" dirty="0"/>
        </a:p>
        <a:p>
          <a:r>
            <a:rPr lang="en-US" sz="1400" baseline="0" dirty="0"/>
            <a:t>Ensure robust code over time</a:t>
          </a:r>
        </a:p>
      </dgm:t>
    </dgm:pt>
    <dgm:pt modelId="{00EC402A-FCD9-4E53-8509-EB1EE2601137}" type="parTrans" cxnId="{F65BAE33-7F2A-4A8F-B9D7-6E9E72262727}">
      <dgm:prSet/>
      <dgm:spPr/>
      <dgm:t>
        <a:bodyPr/>
        <a:lstStyle/>
        <a:p>
          <a:endParaRPr lang="en-US"/>
        </a:p>
      </dgm:t>
    </dgm:pt>
    <dgm:pt modelId="{9A551A93-9146-48D7-917C-B2BE5726DC58}" type="sibTrans" cxnId="{F65BAE33-7F2A-4A8F-B9D7-6E9E72262727}">
      <dgm:prSet/>
      <dgm:spPr/>
      <dgm:t>
        <a:bodyPr/>
        <a:lstStyle/>
        <a:p>
          <a:endParaRPr lang="en-US"/>
        </a:p>
      </dgm:t>
    </dgm:pt>
    <dgm:pt modelId="{D099DBCB-66FC-4063-81A3-C3506FCB92C2}">
      <dgm:prSet custT="1"/>
      <dgm:spPr/>
      <dgm:t>
        <a:bodyPr/>
        <a:lstStyle/>
        <a:p>
          <a:r>
            <a:rPr lang="en-US" sz="1600" b="1" baseline="0" dirty="0"/>
            <a:t>Distribution</a:t>
          </a:r>
          <a:br>
            <a:rPr lang="en-US" sz="1600" baseline="0" dirty="0"/>
          </a:br>
          <a:endParaRPr lang="en-US" sz="1600" baseline="0" dirty="0"/>
        </a:p>
        <a:p>
          <a:r>
            <a:rPr lang="en-US" sz="1400" baseline="0" dirty="0"/>
            <a:t>GitHub, CRAN, Bioconductor</a:t>
          </a:r>
          <a:endParaRPr lang="en-US" sz="1400" dirty="0"/>
        </a:p>
      </dgm:t>
    </dgm:pt>
    <dgm:pt modelId="{A5CBE538-AC8F-465D-9816-591DB5364EDE}" type="parTrans" cxnId="{8413C7E4-337E-4098-BD5E-6C631C61768D}">
      <dgm:prSet/>
      <dgm:spPr/>
      <dgm:t>
        <a:bodyPr/>
        <a:lstStyle/>
        <a:p>
          <a:endParaRPr lang="en-US"/>
        </a:p>
      </dgm:t>
    </dgm:pt>
    <dgm:pt modelId="{64F27A5E-DFE8-4EC4-B03C-1A9E1421C1DF}" type="sibTrans" cxnId="{8413C7E4-337E-4098-BD5E-6C631C61768D}">
      <dgm:prSet/>
      <dgm:spPr/>
      <dgm:t>
        <a:bodyPr/>
        <a:lstStyle/>
        <a:p>
          <a:endParaRPr lang="en-US"/>
        </a:p>
      </dgm:t>
    </dgm:pt>
    <dgm:pt modelId="{2C90E8D6-3CE9-46AE-AE89-A9FCCDADB35C}">
      <dgm:prSet custT="1"/>
      <dgm:spPr/>
      <dgm:t>
        <a:bodyPr/>
        <a:lstStyle/>
        <a:p>
          <a:r>
            <a:rPr lang="en-US" sz="1400" dirty="0"/>
            <a:t>Tooling Support</a:t>
          </a:r>
          <a:br>
            <a:rPr lang="en-US" sz="1400" dirty="0"/>
          </a:br>
          <a:br>
            <a:rPr lang="en-US" sz="1400" dirty="0"/>
          </a:br>
          <a:r>
            <a:rPr lang="en-US" sz="1400" dirty="0"/>
            <a:t>Convenient R development tools (</a:t>
          </a:r>
          <a:r>
            <a:rPr lang="en-US" sz="1400" dirty="0" err="1"/>
            <a:t>devtools</a:t>
          </a:r>
          <a:r>
            <a:rPr lang="en-US" sz="1400" dirty="0"/>
            <a:t>)</a:t>
          </a:r>
        </a:p>
      </dgm:t>
    </dgm:pt>
    <dgm:pt modelId="{D6341E18-5B0F-44CC-9BE6-44AD95E4FE52}" type="parTrans" cxnId="{64BCA6DB-33FE-47E8-86C4-A376B8AD734E}">
      <dgm:prSet/>
      <dgm:spPr/>
      <dgm:t>
        <a:bodyPr/>
        <a:lstStyle/>
        <a:p>
          <a:endParaRPr lang="en-US"/>
        </a:p>
      </dgm:t>
    </dgm:pt>
    <dgm:pt modelId="{15C9B572-3AB7-49A1-873D-57F711EDBF9D}" type="sibTrans" cxnId="{64BCA6DB-33FE-47E8-86C4-A376B8AD734E}">
      <dgm:prSet/>
      <dgm:spPr/>
      <dgm:t>
        <a:bodyPr/>
        <a:lstStyle/>
        <a:p>
          <a:endParaRPr lang="en-US"/>
        </a:p>
      </dgm:t>
    </dgm:pt>
    <dgm:pt modelId="{5F25B38A-EFDC-4424-BABA-EC24487DE016}" type="pres">
      <dgm:prSet presAssocID="{B0E616E8-15BC-41F5-8703-EBAF0FFDE933}" presName="Name0" presStyleCnt="0">
        <dgm:presLayoutVars>
          <dgm:dir/>
          <dgm:resizeHandles val="exact"/>
        </dgm:presLayoutVars>
      </dgm:prSet>
      <dgm:spPr/>
    </dgm:pt>
    <dgm:pt modelId="{54562D39-225E-465A-95F0-D1B772978F11}" type="pres">
      <dgm:prSet presAssocID="{2D2AEF1E-E135-4B03-BC1F-61099504D3C1}" presName="node" presStyleLbl="node1" presStyleIdx="0" presStyleCnt="8">
        <dgm:presLayoutVars>
          <dgm:bulletEnabled val="1"/>
        </dgm:presLayoutVars>
      </dgm:prSet>
      <dgm:spPr/>
    </dgm:pt>
    <dgm:pt modelId="{B5F1A36E-F2BC-4CF7-9F27-4C9FA67307CA}" type="pres">
      <dgm:prSet presAssocID="{61365AC5-C5B0-439D-A2D8-DA5E33B2DAC1}" presName="sibTrans" presStyleLbl="sibTrans1D1" presStyleIdx="0" presStyleCnt="7"/>
      <dgm:spPr/>
    </dgm:pt>
    <dgm:pt modelId="{75231A45-7791-4EAC-BA63-D2097B9758CD}" type="pres">
      <dgm:prSet presAssocID="{61365AC5-C5B0-439D-A2D8-DA5E33B2DAC1}" presName="connectorText" presStyleLbl="sibTrans1D1" presStyleIdx="0" presStyleCnt="7"/>
      <dgm:spPr/>
    </dgm:pt>
    <dgm:pt modelId="{C4EA8B57-3864-4208-B0F5-20CCB2D878E0}" type="pres">
      <dgm:prSet presAssocID="{B43937AA-2B8C-49E5-9113-22E0B2CA3A40}" presName="node" presStyleLbl="node1" presStyleIdx="1" presStyleCnt="8">
        <dgm:presLayoutVars>
          <dgm:bulletEnabled val="1"/>
        </dgm:presLayoutVars>
      </dgm:prSet>
      <dgm:spPr/>
    </dgm:pt>
    <dgm:pt modelId="{D0039CDF-E3D2-456F-A37B-730555E7E53B}" type="pres">
      <dgm:prSet presAssocID="{9C9EAFA1-ADFC-4ED0-8A83-C688D34212E1}" presName="sibTrans" presStyleLbl="sibTrans1D1" presStyleIdx="1" presStyleCnt="7"/>
      <dgm:spPr/>
    </dgm:pt>
    <dgm:pt modelId="{52A4879A-3F20-4BFD-800C-9FE5BEFA441B}" type="pres">
      <dgm:prSet presAssocID="{9C9EAFA1-ADFC-4ED0-8A83-C688D34212E1}" presName="connectorText" presStyleLbl="sibTrans1D1" presStyleIdx="1" presStyleCnt="7"/>
      <dgm:spPr/>
    </dgm:pt>
    <dgm:pt modelId="{DE60B739-0BBA-4961-8241-B19B0EB4ADE2}" type="pres">
      <dgm:prSet presAssocID="{4F3A93FD-23AA-420C-9FB6-D6D154A105D3}" presName="node" presStyleLbl="node1" presStyleIdx="2" presStyleCnt="8">
        <dgm:presLayoutVars>
          <dgm:bulletEnabled val="1"/>
        </dgm:presLayoutVars>
      </dgm:prSet>
      <dgm:spPr/>
    </dgm:pt>
    <dgm:pt modelId="{A97754D2-1565-48E2-AA4B-3031BFB6BC13}" type="pres">
      <dgm:prSet presAssocID="{FE687365-7DC9-424D-837A-75705EB90425}" presName="sibTrans" presStyleLbl="sibTrans1D1" presStyleIdx="2" presStyleCnt="7"/>
      <dgm:spPr/>
    </dgm:pt>
    <dgm:pt modelId="{570FD3D4-2DE3-4889-B38E-A1A75B677FE8}" type="pres">
      <dgm:prSet presAssocID="{FE687365-7DC9-424D-837A-75705EB90425}" presName="connectorText" presStyleLbl="sibTrans1D1" presStyleIdx="2" presStyleCnt="7"/>
      <dgm:spPr/>
    </dgm:pt>
    <dgm:pt modelId="{52FF254B-A154-4F51-ADEA-F82C2ED42C69}" type="pres">
      <dgm:prSet presAssocID="{424DBF02-D467-4D55-8AF3-DD7B259CF173}" presName="node" presStyleLbl="node1" presStyleIdx="3" presStyleCnt="8">
        <dgm:presLayoutVars>
          <dgm:bulletEnabled val="1"/>
        </dgm:presLayoutVars>
      </dgm:prSet>
      <dgm:spPr/>
    </dgm:pt>
    <dgm:pt modelId="{F2D6091C-7DD4-436F-8ADA-443A72F11962}" type="pres">
      <dgm:prSet presAssocID="{FDB8A3B8-F724-4045-8110-E6EFFB966E86}" presName="sibTrans" presStyleLbl="sibTrans1D1" presStyleIdx="3" presStyleCnt="7"/>
      <dgm:spPr/>
    </dgm:pt>
    <dgm:pt modelId="{F7D6B931-046C-4643-99DC-118831F105B5}" type="pres">
      <dgm:prSet presAssocID="{FDB8A3B8-F724-4045-8110-E6EFFB966E86}" presName="connectorText" presStyleLbl="sibTrans1D1" presStyleIdx="3" presStyleCnt="7"/>
      <dgm:spPr/>
    </dgm:pt>
    <dgm:pt modelId="{465E6C79-F966-49A4-A72A-D4982956F3EE}" type="pres">
      <dgm:prSet presAssocID="{8CD03CDC-77C9-47B2-804E-E740A3E42F17}" presName="node" presStyleLbl="node1" presStyleIdx="4" presStyleCnt="8">
        <dgm:presLayoutVars>
          <dgm:bulletEnabled val="1"/>
        </dgm:presLayoutVars>
      </dgm:prSet>
      <dgm:spPr/>
    </dgm:pt>
    <dgm:pt modelId="{8D0BFDF2-0B8F-4EC9-A25F-30010C8032FB}" type="pres">
      <dgm:prSet presAssocID="{0FD54317-43B1-4D2F-8AB9-8BCEA0C5253E}" presName="sibTrans" presStyleLbl="sibTrans1D1" presStyleIdx="4" presStyleCnt="7"/>
      <dgm:spPr/>
    </dgm:pt>
    <dgm:pt modelId="{E8E2D2AE-7676-472F-BEF3-735BC9F07B11}" type="pres">
      <dgm:prSet presAssocID="{0FD54317-43B1-4D2F-8AB9-8BCEA0C5253E}" presName="connectorText" presStyleLbl="sibTrans1D1" presStyleIdx="4" presStyleCnt="7"/>
      <dgm:spPr/>
    </dgm:pt>
    <dgm:pt modelId="{EC1924BB-1F38-4D8C-89FB-F413626CF0C0}" type="pres">
      <dgm:prSet presAssocID="{EB0B7EB3-762E-403B-BAD1-8EEC05B87231}" presName="node" presStyleLbl="node1" presStyleIdx="5" presStyleCnt="8">
        <dgm:presLayoutVars>
          <dgm:bulletEnabled val="1"/>
        </dgm:presLayoutVars>
      </dgm:prSet>
      <dgm:spPr/>
    </dgm:pt>
    <dgm:pt modelId="{476AFF97-46A8-4DEE-B7D7-4812E1B16F95}" type="pres">
      <dgm:prSet presAssocID="{9A551A93-9146-48D7-917C-B2BE5726DC58}" presName="sibTrans" presStyleLbl="sibTrans1D1" presStyleIdx="5" presStyleCnt="7"/>
      <dgm:spPr/>
    </dgm:pt>
    <dgm:pt modelId="{FE064F92-15D5-40DC-BAAB-41FAB40DB78E}" type="pres">
      <dgm:prSet presAssocID="{9A551A93-9146-48D7-917C-B2BE5726DC58}" presName="connectorText" presStyleLbl="sibTrans1D1" presStyleIdx="5" presStyleCnt="7"/>
      <dgm:spPr/>
    </dgm:pt>
    <dgm:pt modelId="{AC46DC96-E518-4222-BE31-38D342A50591}" type="pres">
      <dgm:prSet presAssocID="{D099DBCB-66FC-4063-81A3-C3506FCB92C2}" presName="node" presStyleLbl="node1" presStyleIdx="6" presStyleCnt="8">
        <dgm:presLayoutVars>
          <dgm:bulletEnabled val="1"/>
        </dgm:presLayoutVars>
      </dgm:prSet>
      <dgm:spPr/>
    </dgm:pt>
    <dgm:pt modelId="{010A28B9-105F-4758-8D2D-38717234809F}" type="pres">
      <dgm:prSet presAssocID="{64F27A5E-DFE8-4EC4-B03C-1A9E1421C1DF}" presName="sibTrans" presStyleLbl="sibTrans1D1" presStyleIdx="6" presStyleCnt="7"/>
      <dgm:spPr/>
    </dgm:pt>
    <dgm:pt modelId="{8DA9629C-D123-4D0E-ABA7-85410FC3DBCD}" type="pres">
      <dgm:prSet presAssocID="{64F27A5E-DFE8-4EC4-B03C-1A9E1421C1DF}" presName="connectorText" presStyleLbl="sibTrans1D1" presStyleIdx="6" presStyleCnt="7"/>
      <dgm:spPr/>
    </dgm:pt>
    <dgm:pt modelId="{68CAC353-9CCC-40E0-A787-A329197F2ABA}" type="pres">
      <dgm:prSet presAssocID="{2C90E8D6-3CE9-46AE-AE89-A9FCCDADB35C}" presName="node" presStyleLbl="node1" presStyleIdx="7" presStyleCnt="8">
        <dgm:presLayoutVars>
          <dgm:bulletEnabled val="1"/>
        </dgm:presLayoutVars>
      </dgm:prSet>
      <dgm:spPr/>
    </dgm:pt>
  </dgm:ptLst>
  <dgm:cxnLst>
    <dgm:cxn modelId="{19DEE700-C4E8-4D65-ACD4-A47089041AF9}" type="presOf" srcId="{FDB8A3B8-F724-4045-8110-E6EFFB966E86}" destId="{F7D6B931-046C-4643-99DC-118831F105B5}" srcOrd="1" destOrd="0" presId="urn:microsoft.com/office/officeart/2016/7/layout/RepeatingBendingProcessNew"/>
    <dgm:cxn modelId="{DF452B01-1038-44C1-AAE5-3696EB5CDB9F}" type="presOf" srcId="{FDB8A3B8-F724-4045-8110-E6EFFB966E86}" destId="{F2D6091C-7DD4-436F-8ADA-443A72F11962}" srcOrd="0" destOrd="0" presId="urn:microsoft.com/office/officeart/2016/7/layout/RepeatingBendingProcessNew"/>
    <dgm:cxn modelId="{D4AF6301-30D1-4876-8785-DCE68AB9AC23}" srcId="{B0E616E8-15BC-41F5-8703-EBAF0FFDE933}" destId="{B43937AA-2B8C-49E5-9113-22E0B2CA3A40}" srcOrd="1" destOrd="0" parTransId="{E79722E7-F089-465F-A72D-D577EED0E8B2}" sibTransId="{9C9EAFA1-ADFC-4ED0-8A83-C688D34212E1}"/>
    <dgm:cxn modelId="{0A1ABF01-BA2F-45EE-A788-F05719E3D5EC}" srcId="{B0E616E8-15BC-41F5-8703-EBAF0FFDE933}" destId="{424DBF02-D467-4D55-8AF3-DD7B259CF173}" srcOrd="3" destOrd="0" parTransId="{39FE1E42-317D-40E7-8828-B88305ADED27}" sibTransId="{FDB8A3B8-F724-4045-8110-E6EFFB966E86}"/>
    <dgm:cxn modelId="{0151880C-FFDD-486F-A188-A7E5816A198E}" type="presOf" srcId="{FE687365-7DC9-424D-837A-75705EB90425}" destId="{A97754D2-1565-48E2-AA4B-3031BFB6BC13}" srcOrd="0" destOrd="0" presId="urn:microsoft.com/office/officeart/2016/7/layout/RepeatingBendingProcessNew"/>
    <dgm:cxn modelId="{331A0B0F-12D6-4629-8FBA-B36BEF88C5AC}" type="presOf" srcId="{9C9EAFA1-ADFC-4ED0-8A83-C688D34212E1}" destId="{D0039CDF-E3D2-456F-A37B-730555E7E53B}" srcOrd="0" destOrd="0" presId="urn:microsoft.com/office/officeart/2016/7/layout/RepeatingBendingProcessNew"/>
    <dgm:cxn modelId="{FCB04B12-5EA9-49EC-AD26-ABD68704F521}" type="presOf" srcId="{424DBF02-D467-4D55-8AF3-DD7B259CF173}" destId="{52FF254B-A154-4F51-ADEA-F82C2ED42C69}" srcOrd="0" destOrd="0" presId="urn:microsoft.com/office/officeart/2016/7/layout/RepeatingBendingProcessNew"/>
    <dgm:cxn modelId="{2CE4D915-FDF2-4694-A1C9-79FACEA3D87D}" type="presOf" srcId="{EB0B7EB3-762E-403B-BAD1-8EEC05B87231}" destId="{EC1924BB-1F38-4D8C-89FB-F413626CF0C0}" srcOrd="0" destOrd="0" presId="urn:microsoft.com/office/officeart/2016/7/layout/RepeatingBendingProcessNew"/>
    <dgm:cxn modelId="{48E7152C-B4E7-4EA2-B6C5-411AFD67D050}" type="presOf" srcId="{FE687365-7DC9-424D-837A-75705EB90425}" destId="{570FD3D4-2DE3-4889-B38E-A1A75B677FE8}" srcOrd="1" destOrd="0" presId="urn:microsoft.com/office/officeart/2016/7/layout/RepeatingBendingProcessNew"/>
    <dgm:cxn modelId="{F65BAE33-7F2A-4A8F-B9D7-6E9E72262727}" srcId="{B0E616E8-15BC-41F5-8703-EBAF0FFDE933}" destId="{EB0B7EB3-762E-403B-BAD1-8EEC05B87231}" srcOrd="5" destOrd="0" parTransId="{00EC402A-FCD9-4E53-8509-EB1EE2601137}" sibTransId="{9A551A93-9146-48D7-917C-B2BE5726DC58}"/>
    <dgm:cxn modelId="{1766686C-E5FF-4EE0-80F8-1221E8BC7F45}" type="presOf" srcId="{0FD54317-43B1-4D2F-8AB9-8BCEA0C5253E}" destId="{8D0BFDF2-0B8F-4EC9-A25F-30010C8032FB}" srcOrd="0" destOrd="0" presId="urn:microsoft.com/office/officeart/2016/7/layout/RepeatingBendingProcessNew"/>
    <dgm:cxn modelId="{35024C50-3B1C-43EE-BDF8-BB8A7D5FF690}" type="presOf" srcId="{0FD54317-43B1-4D2F-8AB9-8BCEA0C5253E}" destId="{E8E2D2AE-7676-472F-BEF3-735BC9F07B11}" srcOrd="1" destOrd="0" presId="urn:microsoft.com/office/officeart/2016/7/layout/RepeatingBendingProcessNew"/>
    <dgm:cxn modelId="{94856771-DF8F-4761-BAFE-AA122F12BEF6}" type="presOf" srcId="{2C90E8D6-3CE9-46AE-AE89-A9FCCDADB35C}" destId="{68CAC353-9CCC-40E0-A787-A329197F2ABA}" srcOrd="0" destOrd="0" presId="urn:microsoft.com/office/officeart/2016/7/layout/RepeatingBendingProcessNew"/>
    <dgm:cxn modelId="{76D9F757-751D-43D4-9696-D5BB4C07A754}" srcId="{B0E616E8-15BC-41F5-8703-EBAF0FFDE933}" destId="{8CD03CDC-77C9-47B2-804E-E740A3E42F17}" srcOrd="4" destOrd="0" parTransId="{70E352DF-242E-4091-A843-BF25F5E32443}" sibTransId="{0FD54317-43B1-4D2F-8AB9-8BCEA0C5253E}"/>
    <dgm:cxn modelId="{5D274E7E-876D-4053-9441-B1FAF6525525}" type="presOf" srcId="{64F27A5E-DFE8-4EC4-B03C-1A9E1421C1DF}" destId="{010A28B9-105F-4758-8D2D-38717234809F}" srcOrd="0" destOrd="0" presId="urn:microsoft.com/office/officeart/2016/7/layout/RepeatingBendingProcessNew"/>
    <dgm:cxn modelId="{21CB649A-DD6A-457E-A642-246D7E538BAC}" type="presOf" srcId="{9C9EAFA1-ADFC-4ED0-8A83-C688D34212E1}" destId="{52A4879A-3F20-4BFD-800C-9FE5BEFA441B}" srcOrd="1" destOrd="0" presId="urn:microsoft.com/office/officeart/2016/7/layout/RepeatingBendingProcessNew"/>
    <dgm:cxn modelId="{2C64AE9C-3846-495A-AC20-76EDD02E443F}" type="presOf" srcId="{B43937AA-2B8C-49E5-9113-22E0B2CA3A40}" destId="{C4EA8B57-3864-4208-B0F5-20CCB2D878E0}" srcOrd="0" destOrd="0" presId="urn:microsoft.com/office/officeart/2016/7/layout/RepeatingBendingProcessNew"/>
    <dgm:cxn modelId="{E186DF9C-A6B8-44E6-AD24-9DE3A9E61C9B}" type="presOf" srcId="{61365AC5-C5B0-439D-A2D8-DA5E33B2DAC1}" destId="{B5F1A36E-F2BC-4CF7-9F27-4C9FA67307CA}" srcOrd="0" destOrd="0" presId="urn:microsoft.com/office/officeart/2016/7/layout/RepeatingBendingProcessNew"/>
    <dgm:cxn modelId="{05C934A7-3923-45A6-AC16-21397A25F32E}" type="presOf" srcId="{4F3A93FD-23AA-420C-9FB6-D6D154A105D3}" destId="{DE60B739-0BBA-4961-8241-B19B0EB4ADE2}" srcOrd="0" destOrd="0" presId="urn:microsoft.com/office/officeart/2016/7/layout/RepeatingBendingProcessNew"/>
    <dgm:cxn modelId="{A1BF3BB4-7E63-4B42-BF00-C3C772CF56F4}" type="presOf" srcId="{8CD03CDC-77C9-47B2-804E-E740A3E42F17}" destId="{465E6C79-F966-49A4-A72A-D4982956F3EE}" srcOrd="0" destOrd="0" presId="urn:microsoft.com/office/officeart/2016/7/layout/RepeatingBendingProcessNew"/>
    <dgm:cxn modelId="{042856B8-BAFB-4288-8210-39E4B5C87E13}" type="presOf" srcId="{61365AC5-C5B0-439D-A2D8-DA5E33B2DAC1}" destId="{75231A45-7791-4EAC-BA63-D2097B9758CD}" srcOrd="1" destOrd="0" presId="urn:microsoft.com/office/officeart/2016/7/layout/RepeatingBendingProcessNew"/>
    <dgm:cxn modelId="{832208B9-E2F6-41AE-90BE-F8225579429F}" type="presOf" srcId="{64F27A5E-DFE8-4EC4-B03C-1A9E1421C1DF}" destId="{8DA9629C-D123-4D0E-ABA7-85410FC3DBCD}" srcOrd="1" destOrd="0" presId="urn:microsoft.com/office/officeart/2016/7/layout/RepeatingBendingProcessNew"/>
    <dgm:cxn modelId="{A572ACC0-EDB1-426D-A7FC-884391B88846}" type="presOf" srcId="{9A551A93-9146-48D7-917C-B2BE5726DC58}" destId="{FE064F92-15D5-40DC-BAAB-41FAB40DB78E}" srcOrd="1" destOrd="0" presId="urn:microsoft.com/office/officeart/2016/7/layout/RepeatingBendingProcessNew"/>
    <dgm:cxn modelId="{16FFC7C3-D50F-44E1-8B40-F1C3C72D78A2}" type="presOf" srcId="{D099DBCB-66FC-4063-81A3-C3506FCB92C2}" destId="{AC46DC96-E518-4222-BE31-38D342A50591}" srcOrd="0" destOrd="0" presId="urn:microsoft.com/office/officeart/2016/7/layout/RepeatingBendingProcessNew"/>
    <dgm:cxn modelId="{86ACC3C4-123C-420C-B374-7F6B60737399}" type="presOf" srcId="{B0E616E8-15BC-41F5-8703-EBAF0FFDE933}" destId="{5F25B38A-EFDC-4424-BABA-EC24487DE016}" srcOrd="0" destOrd="0" presId="urn:microsoft.com/office/officeart/2016/7/layout/RepeatingBendingProcessNew"/>
    <dgm:cxn modelId="{64BCA6DB-33FE-47E8-86C4-A376B8AD734E}" srcId="{B0E616E8-15BC-41F5-8703-EBAF0FFDE933}" destId="{2C90E8D6-3CE9-46AE-AE89-A9FCCDADB35C}" srcOrd="7" destOrd="0" parTransId="{D6341E18-5B0F-44CC-9BE6-44AD95E4FE52}" sibTransId="{15C9B572-3AB7-49A1-873D-57F711EDBF9D}"/>
    <dgm:cxn modelId="{95E784E2-0DAC-493F-8902-81D45CE577E3}" srcId="{B0E616E8-15BC-41F5-8703-EBAF0FFDE933}" destId="{4F3A93FD-23AA-420C-9FB6-D6D154A105D3}" srcOrd="2" destOrd="0" parTransId="{74ED0F54-AC7C-4EFC-85BC-1AE24E75B62F}" sibTransId="{FE687365-7DC9-424D-837A-75705EB90425}"/>
    <dgm:cxn modelId="{8413C7E4-337E-4098-BD5E-6C631C61768D}" srcId="{B0E616E8-15BC-41F5-8703-EBAF0FFDE933}" destId="{D099DBCB-66FC-4063-81A3-C3506FCB92C2}" srcOrd="6" destOrd="0" parTransId="{A5CBE538-AC8F-465D-9816-591DB5364EDE}" sibTransId="{64F27A5E-DFE8-4EC4-B03C-1A9E1421C1DF}"/>
    <dgm:cxn modelId="{35DEABED-4C42-40F7-B840-08D1192C5117}" type="presOf" srcId="{9A551A93-9146-48D7-917C-B2BE5726DC58}" destId="{476AFF97-46A8-4DEE-B7D7-4812E1B16F95}" srcOrd="0" destOrd="0" presId="urn:microsoft.com/office/officeart/2016/7/layout/RepeatingBendingProcessNew"/>
    <dgm:cxn modelId="{B63169FA-C218-4B65-9669-000DD34B6E50}" srcId="{B0E616E8-15BC-41F5-8703-EBAF0FFDE933}" destId="{2D2AEF1E-E135-4B03-BC1F-61099504D3C1}" srcOrd="0" destOrd="0" parTransId="{576C14A4-BE0C-4483-A506-4BBA8B4AF132}" sibTransId="{61365AC5-C5B0-439D-A2D8-DA5E33B2DAC1}"/>
    <dgm:cxn modelId="{56CD57FF-8F7C-46E0-AEAA-E0A257E23290}" type="presOf" srcId="{2D2AEF1E-E135-4B03-BC1F-61099504D3C1}" destId="{54562D39-225E-465A-95F0-D1B772978F11}" srcOrd="0" destOrd="0" presId="urn:microsoft.com/office/officeart/2016/7/layout/RepeatingBendingProcessNew"/>
    <dgm:cxn modelId="{796B82DD-4AC1-448C-84F9-415862F1E713}" type="presParOf" srcId="{5F25B38A-EFDC-4424-BABA-EC24487DE016}" destId="{54562D39-225E-465A-95F0-D1B772978F11}" srcOrd="0" destOrd="0" presId="urn:microsoft.com/office/officeart/2016/7/layout/RepeatingBendingProcessNew"/>
    <dgm:cxn modelId="{210E19AA-1865-445B-9862-256E8167B7AD}" type="presParOf" srcId="{5F25B38A-EFDC-4424-BABA-EC24487DE016}" destId="{B5F1A36E-F2BC-4CF7-9F27-4C9FA67307CA}" srcOrd="1" destOrd="0" presId="urn:microsoft.com/office/officeart/2016/7/layout/RepeatingBendingProcessNew"/>
    <dgm:cxn modelId="{0D4C1830-1C26-4F98-9C92-F82CF7143759}" type="presParOf" srcId="{B5F1A36E-F2BC-4CF7-9F27-4C9FA67307CA}" destId="{75231A45-7791-4EAC-BA63-D2097B9758CD}" srcOrd="0" destOrd="0" presId="urn:microsoft.com/office/officeart/2016/7/layout/RepeatingBendingProcessNew"/>
    <dgm:cxn modelId="{C5C61EAF-4246-450E-BD75-251A86BA4B81}" type="presParOf" srcId="{5F25B38A-EFDC-4424-BABA-EC24487DE016}" destId="{C4EA8B57-3864-4208-B0F5-20CCB2D878E0}" srcOrd="2" destOrd="0" presId="urn:microsoft.com/office/officeart/2016/7/layout/RepeatingBendingProcessNew"/>
    <dgm:cxn modelId="{6E9AB2C3-3589-4998-9B3C-64E1BEA37CD0}" type="presParOf" srcId="{5F25B38A-EFDC-4424-BABA-EC24487DE016}" destId="{D0039CDF-E3D2-456F-A37B-730555E7E53B}" srcOrd="3" destOrd="0" presId="urn:microsoft.com/office/officeart/2016/7/layout/RepeatingBendingProcessNew"/>
    <dgm:cxn modelId="{64FDCE8B-8C67-41CF-8D04-18B44DDC0854}" type="presParOf" srcId="{D0039CDF-E3D2-456F-A37B-730555E7E53B}" destId="{52A4879A-3F20-4BFD-800C-9FE5BEFA441B}" srcOrd="0" destOrd="0" presId="urn:microsoft.com/office/officeart/2016/7/layout/RepeatingBendingProcessNew"/>
    <dgm:cxn modelId="{5AD9CE21-BF3B-44E8-9C50-5254C3DB425F}" type="presParOf" srcId="{5F25B38A-EFDC-4424-BABA-EC24487DE016}" destId="{DE60B739-0BBA-4961-8241-B19B0EB4ADE2}" srcOrd="4" destOrd="0" presId="urn:microsoft.com/office/officeart/2016/7/layout/RepeatingBendingProcessNew"/>
    <dgm:cxn modelId="{63443CEA-0588-49B4-B85A-FEFAC97ED7FC}" type="presParOf" srcId="{5F25B38A-EFDC-4424-BABA-EC24487DE016}" destId="{A97754D2-1565-48E2-AA4B-3031BFB6BC13}" srcOrd="5" destOrd="0" presId="urn:microsoft.com/office/officeart/2016/7/layout/RepeatingBendingProcessNew"/>
    <dgm:cxn modelId="{D6A3AFBD-2C8F-4953-9A03-5BA6221D422D}" type="presParOf" srcId="{A97754D2-1565-48E2-AA4B-3031BFB6BC13}" destId="{570FD3D4-2DE3-4889-B38E-A1A75B677FE8}" srcOrd="0" destOrd="0" presId="urn:microsoft.com/office/officeart/2016/7/layout/RepeatingBendingProcessNew"/>
    <dgm:cxn modelId="{E6799B96-6741-44FF-918B-521A7742647A}" type="presParOf" srcId="{5F25B38A-EFDC-4424-BABA-EC24487DE016}" destId="{52FF254B-A154-4F51-ADEA-F82C2ED42C69}" srcOrd="6" destOrd="0" presId="urn:microsoft.com/office/officeart/2016/7/layout/RepeatingBendingProcessNew"/>
    <dgm:cxn modelId="{95BC9621-6010-4692-93EB-16532A62F8AA}" type="presParOf" srcId="{5F25B38A-EFDC-4424-BABA-EC24487DE016}" destId="{F2D6091C-7DD4-436F-8ADA-443A72F11962}" srcOrd="7" destOrd="0" presId="urn:microsoft.com/office/officeart/2016/7/layout/RepeatingBendingProcessNew"/>
    <dgm:cxn modelId="{DF4318D1-C71A-4F81-9816-45C810DA79D6}" type="presParOf" srcId="{F2D6091C-7DD4-436F-8ADA-443A72F11962}" destId="{F7D6B931-046C-4643-99DC-118831F105B5}" srcOrd="0" destOrd="0" presId="urn:microsoft.com/office/officeart/2016/7/layout/RepeatingBendingProcessNew"/>
    <dgm:cxn modelId="{CD0663FD-CEE5-49AA-AC6C-ED69B9B0D278}" type="presParOf" srcId="{5F25B38A-EFDC-4424-BABA-EC24487DE016}" destId="{465E6C79-F966-49A4-A72A-D4982956F3EE}" srcOrd="8" destOrd="0" presId="urn:microsoft.com/office/officeart/2016/7/layout/RepeatingBendingProcessNew"/>
    <dgm:cxn modelId="{B9F194AA-66B0-4727-B8D1-EA382E54CD64}" type="presParOf" srcId="{5F25B38A-EFDC-4424-BABA-EC24487DE016}" destId="{8D0BFDF2-0B8F-4EC9-A25F-30010C8032FB}" srcOrd="9" destOrd="0" presId="urn:microsoft.com/office/officeart/2016/7/layout/RepeatingBendingProcessNew"/>
    <dgm:cxn modelId="{B0CA7877-9713-4A0D-AA7E-AC96E11972BC}" type="presParOf" srcId="{8D0BFDF2-0B8F-4EC9-A25F-30010C8032FB}" destId="{E8E2D2AE-7676-472F-BEF3-735BC9F07B11}" srcOrd="0" destOrd="0" presId="urn:microsoft.com/office/officeart/2016/7/layout/RepeatingBendingProcessNew"/>
    <dgm:cxn modelId="{0AFD1A59-ECCF-4E5C-A1C7-166E595DCF66}" type="presParOf" srcId="{5F25B38A-EFDC-4424-BABA-EC24487DE016}" destId="{EC1924BB-1F38-4D8C-89FB-F413626CF0C0}" srcOrd="10" destOrd="0" presId="urn:microsoft.com/office/officeart/2016/7/layout/RepeatingBendingProcessNew"/>
    <dgm:cxn modelId="{D3BD5AE0-E7B3-4550-8222-DEA5D1DCAF0A}" type="presParOf" srcId="{5F25B38A-EFDC-4424-BABA-EC24487DE016}" destId="{476AFF97-46A8-4DEE-B7D7-4812E1B16F95}" srcOrd="11" destOrd="0" presId="urn:microsoft.com/office/officeart/2016/7/layout/RepeatingBendingProcessNew"/>
    <dgm:cxn modelId="{13F6AA77-6145-4B27-8D15-9ED0AC2F9459}" type="presParOf" srcId="{476AFF97-46A8-4DEE-B7D7-4812E1B16F95}" destId="{FE064F92-15D5-40DC-BAAB-41FAB40DB78E}" srcOrd="0" destOrd="0" presId="urn:microsoft.com/office/officeart/2016/7/layout/RepeatingBendingProcessNew"/>
    <dgm:cxn modelId="{B5416FD6-E738-4F8B-AACB-48B406F287BD}" type="presParOf" srcId="{5F25B38A-EFDC-4424-BABA-EC24487DE016}" destId="{AC46DC96-E518-4222-BE31-38D342A50591}" srcOrd="12" destOrd="0" presId="urn:microsoft.com/office/officeart/2016/7/layout/RepeatingBendingProcessNew"/>
    <dgm:cxn modelId="{8CB0B630-2131-45E6-A178-51031410BAE7}" type="presParOf" srcId="{5F25B38A-EFDC-4424-BABA-EC24487DE016}" destId="{010A28B9-105F-4758-8D2D-38717234809F}" srcOrd="13" destOrd="0" presId="urn:microsoft.com/office/officeart/2016/7/layout/RepeatingBendingProcessNew"/>
    <dgm:cxn modelId="{F0F1EF0D-2092-4719-B361-462C45FFC4DD}" type="presParOf" srcId="{010A28B9-105F-4758-8D2D-38717234809F}" destId="{8DA9629C-D123-4D0E-ABA7-85410FC3DBCD}" srcOrd="0" destOrd="0" presId="urn:microsoft.com/office/officeart/2016/7/layout/RepeatingBendingProcessNew"/>
    <dgm:cxn modelId="{6978B568-76B3-49F7-A6D2-56B6F88DA572}" type="presParOf" srcId="{5F25B38A-EFDC-4424-BABA-EC24487DE016}" destId="{68CAC353-9CCC-40E0-A787-A329197F2ABA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58E8A9-29AE-4461-99B8-3905185EBCD0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222526B-A77B-429C-AC22-1C52B869A631}">
      <dgm:prSet/>
      <dgm:spPr/>
      <dgm:t>
        <a:bodyPr/>
        <a:lstStyle/>
        <a:p>
          <a:r>
            <a:rPr lang="en-US" dirty="0"/>
            <a:t>📏Rule of thumb:</a:t>
          </a:r>
        </a:p>
      </dgm:t>
    </dgm:pt>
    <dgm:pt modelId="{179D8CC1-CB08-4D3B-A9BD-FA19E0E93EF0}" type="parTrans" cxnId="{20930C47-B720-405F-9CDB-F2DCC7AC6F12}">
      <dgm:prSet/>
      <dgm:spPr/>
      <dgm:t>
        <a:bodyPr/>
        <a:lstStyle/>
        <a:p>
          <a:endParaRPr lang="en-US"/>
        </a:p>
      </dgm:t>
    </dgm:pt>
    <dgm:pt modelId="{2421712D-2604-409E-B620-8CE5842B52D2}" type="sibTrans" cxnId="{20930C47-B720-405F-9CDB-F2DCC7AC6F12}">
      <dgm:prSet/>
      <dgm:spPr/>
      <dgm:t>
        <a:bodyPr/>
        <a:lstStyle/>
        <a:p>
          <a:endParaRPr lang="en-US"/>
        </a:p>
      </dgm:t>
    </dgm:pt>
    <dgm:pt modelId="{B769E1B5-4B0B-426B-86EE-CC3C96E0F300}">
      <dgm:prSet/>
      <dgm:spPr/>
      <dgm:t>
        <a:bodyPr/>
        <a:lstStyle/>
        <a:p>
          <a:r>
            <a:rPr lang="en-US"/>
            <a:t>If you’ve copied a function into a second project — it’s time to package it.</a:t>
          </a:r>
        </a:p>
      </dgm:t>
    </dgm:pt>
    <dgm:pt modelId="{975E406A-9A76-4571-976A-BBE2041940D7}" type="parTrans" cxnId="{3074AB67-65C4-4E8D-A055-ACF8D7C3A725}">
      <dgm:prSet/>
      <dgm:spPr/>
      <dgm:t>
        <a:bodyPr/>
        <a:lstStyle/>
        <a:p>
          <a:endParaRPr lang="en-US"/>
        </a:p>
      </dgm:t>
    </dgm:pt>
    <dgm:pt modelId="{94D9C018-344A-47A4-849E-E40626ABF6DA}" type="sibTrans" cxnId="{3074AB67-65C4-4E8D-A055-ACF8D7C3A725}">
      <dgm:prSet/>
      <dgm:spPr/>
      <dgm:t>
        <a:bodyPr/>
        <a:lstStyle/>
        <a:p>
          <a:endParaRPr lang="en-US"/>
        </a:p>
      </dgm:t>
    </dgm:pt>
    <dgm:pt modelId="{8A52D6D8-F323-470C-8109-C999C8554E8A}">
      <dgm:prSet/>
      <dgm:spPr/>
      <dgm:t>
        <a:bodyPr/>
        <a:lstStyle/>
        <a:p>
          <a:r>
            <a:rPr lang="en-US" dirty="0"/>
            <a:t>⚠️Other warning signs:</a:t>
          </a:r>
        </a:p>
      </dgm:t>
    </dgm:pt>
    <dgm:pt modelId="{9E98EE25-C5BC-4ED5-AC93-5B52DE129135}" type="parTrans" cxnId="{8070CDE2-6209-458A-B198-C9BA275E8700}">
      <dgm:prSet/>
      <dgm:spPr/>
      <dgm:t>
        <a:bodyPr/>
        <a:lstStyle/>
        <a:p>
          <a:endParaRPr lang="en-US"/>
        </a:p>
      </dgm:t>
    </dgm:pt>
    <dgm:pt modelId="{BC7CBD50-0664-4383-8172-A884BF1F6075}" type="sibTrans" cxnId="{8070CDE2-6209-458A-B198-C9BA275E8700}">
      <dgm:prSet/>
      <dgm:spPr/>
      <dgm:t>
        <a:bodyPr/>
        <a:lstStyle/>
        <a:p>
          <a:endParaRPr lang="en-US"/>
        </a:p>
      </dgm:t>
    </dgm:pt>
    <dgm:pt modelId="{E421239F-35F1-4A64-AE9D-4D5054F7A6CC}">
      <dgm:prSet/>
      <dgm:spPr/>
      <dgm:t>
        <a:bodyPr/>
        <a:lstStyle/>
        <a:p>
          <a:r>
            <a:rPr lang="en-US"/>
            <a:t>Code reused across projects</a:t>
          </a:r>
        </a:p>
      </dgm:t>
    </dgm:pt>
    <dgm:pt modelId="{F5112F08-CFFC-4897-8DA3-C6C9597F5690}" type="parTrans" cxnId="{42BC79D1-E9A4-4842-8EFB-459C10F24F3D}">
      <dgm:prSet/>
      <dgm:spPr/>
      <dgm:t>
        <a:bodyPr/>
        <a:lstStyle/>
        <a:p>
          <a:endParaRPr lang="en-US"/>
        </a:p>
      </dgm:t>
    </dgm:pt>
    <dgm:pt modelId="{10CB6606-671E-4714-855C-7CF9885EF73C}" type="sibTrans" cxnId="{42BC79D1-E9A4-4842-8EFB-459C10F24F3D}">
      <dgm:prSet/>
      <dgm:spPr/>
      <dgm:t>
        <a:bodyPr/>
        <a:lstStyle/>
        <a:p>
          <a:endParaRPr lang="en-US"/>
        </a:p>
      </dgm:t>
    </dgm:pt>
    <dgm:pt modelId="{E54CEB6D-ECE9-4E9E-A5FF-3ED3C1BFF0B4}">
      <dgm:prSet/>
      <dgm:spPr/>
      <dgm:t>
        <a:bodyPr/>
        <a:lstStyle/>
        <a:p>
          <a:r>
            <a:rPr lang="en-US"/>
            <a:t>Code has growing complexity</a:t>
          </a:r>
        </a:p>
      </dgm:t>
    </dgm:pt>
    <dgm:pt modelId="{411BB8F5-B5DA-4157-99EB-192BE1D53739}" type="parTrans" cxnId="{042558B9-F05D-4E7A-BB28-DBFCDC10F897}">
      <dgm:prSet/>
      <dgm:spPr/>
      <dgm:t>
        <a:bodyPr/>
        <a:lstStyle/>
        <a:p>
          <a:endParaRPr lang="en-US"/>
        </a:p>
      </dgm:t>
    </dgm:pt>
    <dgm:pt modelId="{D86F5403-C8EA-4326-A5F1-D07274952A7E}" type="sibTrans" cxnId="{042558B9-F05D-4E7A-BB28-DBFCDC10F897}">
      <dgm:prSet/>
      <dgm:spPr/>
      <dgm:t>
        <a:bodyPr/>
        <a:lstStyle/>
        <a:p>
          <a:endParaRPr lang="en-US"/>
        </a:p>
      </dgm:t>
    </dgm:pt>
    <dgm:pt modelId="{E7A8BF11-D211-45DB-9D06-1C783C1B9EDB}">
      <dgm:prSet/>
      <dgm:spPr/>
      <dgm:t>
        <a:bodyPr/>
        <a:lstStyle/>
        <a:p>
          <a:r>
            <a:rPr lang="en-US"/>
            <a:t>Needs documentation</a:t>
          </a:r>
        </a:p>
      </dgm:t>
    </dgm:pt>
    <dgm:pt modelId="{7E5F7C9A-4ABE-45DC-A4F8-F470733CBA4B}" type="parTrans" cxnId="{FCD8F964-67E9-4098-A94D-B821972EB6A7}">
      <dgm:prSet/>
      <dgm:spPr/>
      <dgm:t>
        <a:bodyPr/>
        <a:lstStyle/>
        <a:p>
          <a:endParaRPr lang="en-US"/>
        </a:p>
      </dgm:t>
    </dgm:pt>
    <dgm:pt modelId="{350E6837-93CF-4C95-9371-22B47FCC9EEF}" type="sibTrans" cxnId="{FCD8F964-67E9-4098-A94D-B821972EB6A7}">
      <dgm:prSet/>
      <dgm:spPr/>
      <dgm:t>
        <a:bodyPr/>
        <a:lstStyle/>
        <a:p>
          <a:endParaRPr lang="en-US"/>
        </a:p>
      </dgm:t>
    </dgm:pt>
    <dgm:pt modelId="{4C54A9E0-CC7C-4F88-A67B-9C00BEF83A7D}">
      <dgm:prSet/>
      <dgm:spPr/>
      <dgm:t>
        <a:bodyPr/>
        <a:lstStyle/>
        <a:p>
          <a:r>
            <a:rPr lang="en-US"/>
            <a:t>Will be shared with others</a:t>
          </a:r>
        </a:p>
      </dgm:t>
    </dgm:pt>
    <dgm:pt modelId="{E96C0841-C10F-472A-82BD-AF2EE41DE91C}" type="parTrans" cxnId="{74B85611-51D9-4F38-9BFD-B93A0CA12D02}">
      <dgm:prSet/>
      <dgm:spPr/>
      <dgm:t>
        <a:bodyPr/>
        <a:lstStyle/>
        <a:p>
          <a:endParaRPr lang="en-US"/>
        </a:p>
      </dgm:t>
    </dgm:pt>
    <dgm:pt modelId="{ED301392-C8B0-443B-B421-83CDCC8F91AA}" type="sibTrans" cxnId="{74B85611-51D9-4F38-9BFD-B93A0CA12D02}">
      <dgm:prSet/>
      <dgm:spPr/>
      <dgm:t>
        <a:bodyPr/>
        <a:lstStyle/>
        <a:p>
          <a:endParaRPr lang="en-US"/>
        </a:p>
      </dgm:t>
    </dgm:pt>
    <dgm:pt modelId="{72D0BBEC-97B2-49CC-A42B-01F8BF9A4F43}">
      <dgm:prSet/>
      <dgm:spPr/>
      <dgm:t>
        <a:bodyPr/>
        <a:lstStyle/>
        <a:p>
          <a:r>
            <a:rPr lang="en-US"/>
            <a:t>Is a toolkit or analysis pipeline</a:t>
          </a:r>
        </a:p>
      </dgm:t>
    </dgm:pt>
    <dgm:pt modelId="{51113F76-83BF-4618-A5F1-4813A0DA35E7}" type="parTrans" cxnId="{E1E5B49D-645F-416D-8270-65173B8B6E1C}">
      <dgm:prSet/>
      <dgm:spPr/>
      <dgm:t>
        <a:bodyPr/>
        <a:lstStyle/>
        <a:p>
          <a:endParaRPr lang="en-US"/>
        </a:p>
      </dgm:t>
    </dgm:pt>
    <dgm:pt modelId="{BB6A0D2A-BBE9-4CD5-9064-21DFF98292B5}" type="sibTrans" cxnId="{E1E5B49D-645F-416D-8270-65173B8B6E1C}">
      <dgm:prSet/>
      <dgm:spPr/>
      <dgm:t>
        <a:bodyPr/>
        <a:lstStyle/>
        <a:p>
          <a:endParaRPr lang="en-US"/>
        </a:p>
      </dgm:t>
    </dgm:pt>
    <dgm:pt modelId="{7261B986-69C9-480D-B219-74C0B4C01B03}" type="pres">
      <dgm:prSet presAssocID="{8258E8A9-29AE-4461-99B8-3905185EBCD0}" presName="linear" presStyleCnt="0">
        <dgm:presLayoutVars>
          <dgm:dir/>
          <dgm:animLvl val="lvl"/>
          <dgm:resizeHandles val="exact"/>
        </dgm:presLayoutVars>
      </dgm:prSet>
      <dgm:spPr/>
    </dgm:pt>
    <dgm:pt modelId="{6EE31C8B-6663-477C-85A7-2C2B126DC6B8}" type="pres">
      <dgm:prSet presAssocID="{9222526B-A77B-429C-AC22-1C52B869A631}" presName="parentLin" presStyleCnt="0"/>
      <dgm:spPr/>
    </dgm:pt>
    <dgm:pt modelId="{1770E6D9-3CC5-4135-83FC-E8898BEC1A32}" type="pres">
      <dgm:prSet presAssocID="{9222526B-A77B-429C-AC22-1C52B869A631}" presName="parentLeftMargin" presStyleLbl="node1" presStyleIdx="0" presStyleCnt="2"/>
      <dgm:spPr/>
    </dgm:pt>
    <dgm:pt modelId="{73CAF26D-3553-4159-AA98-CA0BDF58E7D1}" type="pres">
      <dgm:prSet presAssocID="{9222526B-A77B-429C-AC22-1C52B869A63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204E86-01DE-48E8-B1E9-5A941428683E}" type="pres">
      <dgm:prSet presAssocID="{9222526B-A77B-429C-AC22-1C52B869A631}" presName="negativeSpace" presStyleCnt="0"/>
      <dgm:spPr/>
    </dgm:pt>
    <dgm:pt modelId="{E79AD77B-FCB1-4AA2-ACED-EAD2EF3288B7}" type="pres">
      <dgm:prSet presAssocID="{9222526B-A77B-429C-AC22-1C52B869A631}" presName="childText" presStyleLbl="conFgAcc1" presStyleIdx="0" presStyleCnt="2">
        <dgm:presLayoutVars>
          <dgm:bulletEnabled val="1"/>
        </dgm:presLayoutVars>
      </dgm:prSet>
      <dgm:spPr/>
    </dgm:pt>
    <dgm:pt modelId="{AFAC6D7C-B24D-4507-91FD-5ED2BCDC8E47}" type="pres">
      <dgm:prSet presAssocID="{2421712D-2604-409E-B620-8CE5842B52D2}" presName="spaceBetweenRectangles" presStyleCnt="0"/>
      <dgm:spPr/>
    </dgm:pt>
    <dgm:pt modelId="{34676236-D24D-4B0D-B86F-F4B5089DE560}" type="pres">
      <dgm:prSet presAssocID="{8A52D6D8-F323-470C-8109-C999C8554E8A}" presName="parentLin" presStyleCnt="0"/>
      <dgm:spPr/>
    </dgm:pt>
    <dgm:pt modelId="{05F36F8F-43C7-4931-BE3B-4BDDF8DC1D2B}" type="pres">
      <dgm:prSet presAssocID="{8A52D6D8-F323-470C-8109-C999C8554E8A}" presName="parentLeftMargin" presStyleLbl="node1" presStyleIdx="0" presStyleCnt="2"/>
      <dgm:spPr/>
    </dgm:pt>
    <dgm:pt modelId="{92312C71-AA5C-435C-B96A-3185097B5FB3}" type="pres">
      <dgm:prSet presAssocID="{8A52D6D8-F323-470C-8109-C999C8554E8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02A81F3-3667-4331-B88D-04D0912E3FA3}" type="pres">
      <dgm:prSet presAssocID="{8A52D6D8-F323-470C-8109-C999C8554E8A}" presName="negativeSpace" presStyleCnt="0"/>
      <dgm:spPr/>
    </dgm:pt>
    <dgm:pt modelId="{3DD86874-2F02-466F-B2AB-F7EC8DA9FE93}" type="pres">
      <dgm:prSet presAssocID="{8A52D6D8-F323-470C-8109-C999C8554E8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4B85611-51D9-4F38-9BFD-B93A0CA12D02}" srcId="{8A52D6D8-F323-470C-8109-C999C8554E8A}" destId="{4C54A9E0-CC7C-4F88-A67B-9C00BEF83A7D}" srcOrd="3" destOrd="0" parTransId="{E96C0841-C10F-472A-82BD-AF2EE41DE91C}" sibTransId="{ED301392-C8B0-443B-B421-83CDCC8F91AA}"/>
    <dgm:cxn modelId="{BD19DD18-C127-4624-B8FB-E41DFC8ED3F6}" type="presOf" srcId="{B769E1B5-4B0B-426B-86EE-CC3C96E0F300}" destId="{E79AD77B-FCB1-4AA2-ACED-EAD2EF3288B7}" srcOrd="0" destOrd="0" presId="urn:microsoft.com/office/officeart/2005/8/layout/list1"/>
    <dgm:cxn modelId="{23822934-9916-4402-8E9D-5B40D8EFA97C}" type="presOf" srcId="{72D0BBEC-97B2-49CC-A42B-01F8BF9A4F43}" destId="{3DD86874-2F02-466F-B2AB-F7EC8DA9FE93}" srcOrd="0" destOrd="4" presId="urn:microsoft.com/office/officeart/2005/8/layout/list1"/>
    <dgm:cxn modelId="{FCD8F964-67E9-4098-A94D-B821972EB6A7}" srcId="{8A52D6D8-F323-470C-8109-C999C8554E8A}" destId="{E7A8BF11-D211-45DB-9D06-1C783C1B9EDB}" srcOrd="2" destOrd="0" parTransId="{7E5F7C9A-4ABE-45DC-A4F8-F470733CBA4B}" sibTransId="{350E6837-93CF-4C95-9371-22B47FCC9EEF}"/>
    <dgm:cxn modelId="{20930C47-B720-405F-9CDB-F2DCC7AC6F12}" srcId="{8258E8A9-29AE-4461-99B8-3905185EBCD0}" destId="{9222526B-A77B-429C-AC22-1C52B869A631}" srcOrd="0" destOrd="0" parTransId="{179D8CC1-CB08-4D3B-A9BD-FA19E0E93EF0}" sibTransId="{2421712D-2604-409E-B620-8CE5842B52D2}"/>
    <dgm:cxn modelId="{3074AB67-65C4-4E8D-A055-ACF8D7C3A725}" srcId="{9222526B-A77B-429C-AC22-1C52B869A631}" destId="{B769E1B5-4B0B-426B-86EE-CC3C96E0F300}" srcOrd="0" destOrd="0" parTransId="{975E406A-9A76-4571-976A-BBE2041940D7}" sibTransId="{94D9C018-344A-47A4-849E-E40626ABF6DA}"/>
    <dgm:cxn modelId="{71D3A95A-E203-42AD-87FB-2B925927D58A}" type="presOf" srcId="{4C54A9E0-CC7C-4F88-A67B-9C00BEF83A7D}" destId="{3DD86874-2F02-466F-B2AB-F7EC8DA9FE93}" srcOrd="0" destOrd="3" presId="urn:microsoft.com/office/officeart/2005/8/layout/list1"/>
    <dgm:cxn modelId="{5FB83A98-209B-4C71-9F35-4493F211A599}" type="presOf" srcId="{8A52D6D8-F323-470C-8109-C999C8554E8A}" destId="{05F36F8F-43C7-4931-BE3B-4BDDF8DC1D2B}" srcOrd="0" destOrd="0" presId="urn:microsoft.com/office/officeart/2005/8/layout/list1"/>
    <dgm:cxn modelId="{E1E5B49D-645F-416D-8270-65173B8B6E1C}" srcId="{8A52D6D8-F323-470C-8109-C999C8554E8A}" destId="{72D0BBEC-97B2-49CC-A42B-01F8BF9A4F43}" srcOrd="4" destOrd="0" parTransId="{51113F76-83BF-4618-A5F1-4813A0DA35E7}" sibTransId="{BB6A0D2A-BBE9-4CD5-9064-21DFF98292B5}"/>
    <dgm:cxn modelId="{83570BA3-EF2D-41A7-97FB-77A58411DB02}" type="presOf" srcId="{E7A8BF11-D211-45DB-9D06-1C783C1B9EDB}" destId="{3DD86874-2F02-466F-B2AB-F7EC8DA9FE93}" srcOrd="0" destOrd="2" presId="urn:microsoft.com/office/officeart/2005/8/layout/list1"/>
    <dgm:cxn modelId="{83FFD7AC-F74E-45D2-AE80-1D9D82A0BCAB}" type="presOf" srcId="{9222526B-A77B-429C-AC22-1C52B869A631}" destId="{1770E6D9-3CC5-4135-83FC-E8898BEC1A32}" srcOrd="0" destOrd="0" presId="urn:microsoft.com/office/officeart/2005/8/layout/list1"/>
    <dgm:cxn modelId="{64222DB2-0AFB-4D1A-A0BE-06E2E5E462E7}" type="presOf" srcId="{E54CEB6D-ECE9-4E9E-A5FF-3ED3C1BFF0B4}" destId="{3DD86874-2F02-466F-B2AB-F7EC8DA9FE93}" srcOrd="0" destOrd="1" presId="urn:microsoft.com/office/officeart/2005/8/layout/list1"/>
    <dgm:cxn modelId="{042558B9-F05D-4E7A-BB28-DBFCDC10F897}" srcId="{8A52D6D8-F323-470C-8109-C999C8554E8A}" destId="{E54CEB6D-ECE9-4E9E-A5FF-3ED3C1BFF0B4}" srcOrd="1" destOrd="0" parTransId="{411BB8F5-B5DA-4157-99EB-192BE1D53739}" sibTransId="{D86F5403-C8EA-4326-A5F1-D07274952A7E}"/>
    <dgm:cxn modelId="{AB81C1BB-C563-483D-9D68-0E26BF8C2631}" type="presOf" srcId="{E421239F-35F1-4A64-AE9D-4D5054F7A6CC}" destId="{3DD86874-2F02-466F-B2AB-F7EC8DA9FE93}" srcOrd="0" destOrd="0" presId="urn:microsoft.com/office/officeart/2005/8/layout/list1"/>
    <dgm:cxn modelId="{56F47ECF-8E92-4A6A-84FA-AB3F2608DEE6}" type="presOf" srcId="{8A52D6D8-F323-470C-8109-C999C8554E8A}" destId="{92312C71-AA5C-435C-B96A-3185097B5FB3}" srcOrd="1" destOrd="0" presId="urn:microsoft.com/office/officeart/2005/8/layout/list1"/>
    <dgm:cxn modelId="{42BC79D1-E9A4-4842-8EFB-459C10F24F3D}" srcId="{8A52D6D8-F323-470C-8109-C999C8554E8A}" destId="{E421239F-35F1-4A64-AE9D-4D5054F7A6CC}" srcOrd="0" destOrd="0" parTransId="{F5112F08-CFFC-4897-8DA3-C6C9597F5690}" sibTransId="{10CB6606-671E-4714-855C-7CF9885EF73C}"/>
    <dgm:cxn modelId="{7AFDD5DF-BC01-4EF6-9DFE-42ECC78B93B9}" type="presOf" srcId="{9222526B-A77B-429C-AC22-1C52B869A631}" destId="{73CAF26D-3553-4159-AA98-CA0BDF58E7D1}" srcOrd="1" destOrd="0" presId="urn:microsoft.com/office/officeart/2005/8/layout/list1"/>
    <dgm:cxn modelId="{8070CDE2-6209-458A-B198-C9BA275E8700}" srcId="{8258E8A9-29AE-4461-99B8-3905185EBCD0}" destId="{8A52D6D8-F323-470C-8109-C999C8554E8A}" srcOrd="1" destOrd="0" parTransId="{9E98EE25-C5BC-4ED5-AC93-5B52DE129135}" sibTransId="{BC7CBD50-0664-4383-8172-A884BF1F6075}"/>
    <dgm:cxn modelId="{0D058BEF-FB34-47C2-85C1-C67832968749}" type="presOf" srcId="{8258E8A9-29AE-4461-99B8-3905185EBCD0}" destId="{7261B986-69C9-480D-B219-74C0B4C01B03}" srcOrd="0" destOrd="0" presId="urn:microsoft.com/office/officeart/2005/8/layout/list1"/>
    <dgm:cxn modelId="{1333BD1E-EEEB-4999-BA1B-B566D2704EFC}" type="presParOf" srcId="{7261B986-69C9-480D-B219-74C0B4C01B03}" destId="{6EE31C8B-6663-477C-85A7-2C2B126DC6B8}" srcOrd="0" destOrd="0" presId="urn:microsoft.com/office/officeart/2005/8/layout/list1"/>
    <dgm:cxn modelId="{1BF4621A-5BE5-4EFE-A278-4F696754365C}" type="presParOf" srcId="{6EE31C8B-6663-477C-85A7-2C2B126DC6B8}" destId="{1770E6D9-3CC5-4135-83FC-E8898BEC1A32}" srcOrd="0" destOrd="0" presId="urn:microsoft.com/office/officeart/2005/8/layout/list1"/>
    <dgm:cxn modelId="{74C456C6-C008-457F-84D4-453D8DF0E929}" type="presParOf" srcId="{6EE31C8B-6663-477C-85A7-2C2B126DC6B8}" destId="{73CAF26D-3553-4159-AA98-CA0BDF58E7D1}" srcOrd="1" destOrd="0" presId="urn:microsoft.com/office/officeart/2005/8/layout/list1"/>
    <dgm:cxn modelId="{DCD44126-DD84-4CBC-B8DA-2DCD5700AEBC}" type="presParOf" srcId="{7261B986-69C9-480D-B219-74C0B4C01B03}" destId="{FF204E86-01DE-48E8-B1E9-5A941428683E}" srcOrd="1" destOrd="0" presId="urn:microsoft.com/office/officeart/2005/8/layout/list1"/>
    <dgm:cxn modelId="{3E037F2F-55B0-4176-A57E-D704B2AFD307}" type="presParOf" srcId="{7261B986-69C9-480D-B219-74C0B4C01B03}" destId="{E79AD77B-FCB1-4AA2-ACED-EAD2EF3288B7}" srcOrd="2" destOrd="0" presId="urn:microsoft.com/office/officeart/2005/8/layout/list1"/>
    <dgm:cxn modelId="{BBDDB0E4-2E93-4B0D-A4BC-775DEABB4D16}" type="presParOf" srcId="{7261B986-69C9-480D-B219-74C0B4C01B03}" destId="{AFAC6D7C-B24D-4507-91FD-5ED2BCDC8E47}" srcOrd="3" destOrd="0" presId="urn:microsoft.com/office/officeart/2005/8/layout/list1"/>
    <dgm:cxn modelId="{194473C3-3D61-485D-934E-F3C2E74636D7}" type="presParOf" srcId="{7261B986-69C9-480D-B219-74C0B4C01B03}" destId="{34676236-D24D-4B0D-B86F-F4B5089DE560}" srcOrd="4" destOrd="0" presId="urn:microsoft.com/office/officeart/2005/8/layout/list1"/>
    <dgm:cxn modelId="{044AFA5E-10E6-4C90-B42B-277723540C0B}" type="presParOf" srcId="{34676236-D24D-4B0D-B86F-F4B5089DE560}" destId="{05F36F8F-43C7-4931-BE3B-4BDDF8DC1D2B}" srcOrd="0" destOrd="0" presId="urn:microsoft.com/office/officeart/2005/8/layout/list1"/>
    <dgm:cxn modelId="{CB0972E1-F741-4776-87FD-B9729BF1BEFF}" type="presParOf" srcId="{34676236-D24D-4B0D-B86F-F4B5089DE560}" destId="{92312C71-AA5C-435C-B96A-3185097B5FB3}" srcOrd="1" destOrd="0" presId="urn:microsoft.com/office/officeart/2005/8/layout/list1"/>
    <dgm:cxn modelId="{B93A6505-577B-43BB-917B-A6E20C8654E0}" type="presParOf" srcId="{7261B986-69C9-480D-B219-74C0B4C01B03}" destId="{002A81F3-3667-4331-B88D-04D0912E3FA3}" srcOrd="5" destOrd="0" presId="urn:microsoft.com/office/officeart/2005/8/layout/list1"/>
    <dgm:cxn modelId="{B2860417-64A5-4DB8-AB2D-E2A02B391C9D}" type="presParOf" srcId="{7261B986-69C9-480D-B219-74C0B4C01B03}" destId="{3DD86874-2F02-466F-B2AB-F7EC8DA9FE9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CFEC8E-185C-42BA-946F-20E94CC50EA7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46D5A8-8194-4DBA-9ECE-2EF2A261A940}">
      <dgm:prSet/>
      <dgm:spPr/>
      <dgm:t>
        <a:bodyPr/>
        <a:lstStyle/>
        <a:p>
          <a:r>
            <a:rPr lang="en-US" b="1" i="0" baseline="0" dirty="0"/>
            <a:t>Development</a:t>
          </a:r>
        </a:p>
        <a:p>
          <a:r>
            <a:rPr lang="en-US" b="0" i="0" baseline="0" dirty="0"/>
            <a:t>Write code, document, and structure using </a:t>
          </a:r>
          <a:r>
            <a:rPr lang="en-US" b="0" i="0" baseline="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devtools</a:t>
          </a:r>
          <a:endParaRPr lang="en-US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</dgm:t>
    </dgm:pt>
    <dgm:pt modelId="{B7592254-611D-4063-ACBD-C5FD5BC08230}" type="parTrans" cxnId="{D7AAA064-C932-4A8F-9BA1-C117812B198E}">
      <dgm:prSet/>
      <dgm:spPr/>
      <dgm:t>
        <a:bodyPr/>
        <a:lstStyle/>
        <a:p>
          <a:endParaRPr lang="en-US"/>
        </a:p>
      </dgm:t>
    </dgm:pt>
    <dgm:pt modelId="{A0E301A5-B3ED-49D1-AEEA-4E56878822CA}" type="sibTrans" cxnId="{D7AAA064-C932-4A8F-9BA1-C117812B198E}">
      <dgm:prSet/>
      <dgm:spPr/>
      <dgm:t>
        <a:bodyPr/>
        <a:lstStyle/>
        <a:p>
          <a:endParaRPr lang="en-US"/>
        </a:p>
      </dgm:t>
    </dgm:pt>
    <dgm:pt modelId="{007F6FA8-6F36-4BA0-9F44-ED8D825083AE}">
      <dgm:prSet/>
      <dgm:spPr/>
      <dgm:t>
        <a:bodyPr/>
        <a:lstStyle/>
        <a:p>
          <a:r>
            <a:rPr lang="en-US" b="1" i="0" baseline="0" dirty="0"/>
            <a:t>Testing</a:t>
          </a:r>
        </a:p>
        <a:p>
          <a:r>
            <a:rPr lang="en-US" b="1" i="0" baseline="0" dirty="0"/>
            <a:t>A</a:t>
          </a:r>
          <a:r>
            <a:rPr lang="en-US" b="0" i="0" baseline="0" dirty="0"/>
            <a:t>dd tests, check for errors with </a:t>
          </a:r>
        </a:p>
        <a:p>
          <a:r>
            <a:rPr lang="en-US" b="0" i="0" baseline="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R CMD check</a:t>
          </a:r>
          <a:endParaRPr lang="en-US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</dgm:t>
    </dgm:pt>
    <dgm:pt modelId="{56C66C82-4BB4-4FD9-8C0E-0190193D413E}" type="parTrans" cxnId="{CA2BDE48-AECE-49F1-A9D6-CCA7E028B247}">
      <dgm:prSet/>
      <dgm:spPr/>
      <dgm:t>
        <a:bodyPr/>
        <a:lstStyle/>
        <a:p>
          <a:endParaRPr lang="en-US"/>
        </a:p>
      </dgm:t>
    </dgm:pt>
    <dgm:pt modelId="{CA7BD612-5D3E-40A2-9A18-AED4A9C3CB85}" type="sibTrans" cxnId="{CA2BDE48-AECE-49F1-A9D6-CCA7E028B247}">
      <dgm:prSet/>
      <dgm:spPr/>
      <dgm:t>
        <a:bodyPr/>
        <a:lstStyle/>
        <a:p>
          <a:endParaRPr lang="en-US"/>
        </a:p>
      </dgm:t>
    </dgm:pt>
    <dgm:pt modelId="{9BF9BFD9-C143-405B-867A-D9F521CAB9A3}">
      <dgm:prSet/>
      <dgm:spPr/>
      <dgm:t>
        <a:bodyPr/>
        <a:lstStyle/>
        <a:p>
          <a:r>
            <a:rPr lang="en-US" b="1" i="0" baseline="0" dirty="0"/>
            <a:t>Documentation</a:t>
          </a:r>
        </a:p>
        <a:p>
          <a:r>
            <a:rPr lang="en-US" b="0" i="0" baseline="0" dirty="0"/>
            <a:t> Generate help files and vignettes</a:t>
          </a:r>
          <a:endParaRPr lang="en-US" dirty="0"/>
        </a:p>
      </dgm:t>
    </dgm:pt>
    <dgm:pt modelId="{956209ED-7FEC-4ACE-8A84-A392C03C2DA7}" type="parTrans" cxnId="{00610973-0F03-436F-BFAA-02A511C93C78}">
      <dgm:prSet/>
      <dgm:spPr/>
      <dgm:t>
        <a:bodyPr/>
        <a:lstStyle/>
        <a:p>
          <a:endParaRPr lang="en-US"/>
        </a:p>
      </dgm:t>
    </dgm:pt>
    <dgm:pt modelId="{239F253B-3D0A-42FE-8925-883753AC4CDC}" type="sibTrans" cxnId="{00610973-0F03-436F-BFAA-02A511C93C78}">
      <dgm:prSet/>
      <dgm:spPr/>
      <dgm:t>
        <a:bodyPr/>
        <a:lstStyle/>
        <a:p>
          <a:endParaRPr lang="en-US"/>
        </a:p>
      </dgm:t>
    </dgm:pt>
    <dgm:pt modelId="{9985AEA6-1FC4-4DE7-B75B-43E057210809}">
      <dgm:prSet/>
      <dgm:spPr/>
      <dgm:t>
        <a:bodyPr/>
        <a:lstStyle/>
        <a:p>
          <a:r>
            <a:rPr lang="en-US" b="1" i="0" baseline="0" dirty="0"/>
            <a:t>Release</a:t>
          </a:r>
        </a:p>
        <a:p>
          <a:r>
            <a:rPr lang="en-US" b="0" i="0" baseline="0" dirty="0"/>
            <a:t>CRAN, Bioconductor, or share via GitHub</a:t>
          </a:r>
          <a:endParaRPr lang="en-US" dirty="0"/>
        </a:p>
      </dgm:t>
    </dgm:pt>
    <dgm:pt modelId="{47E63CA3-1434-4AFE-A30E-28D192E9D610}" type="parTrans" cxnId="{91A0BF86-B187-47ED-BBF0-CEED96C7076D}">
      <dgm:prSet/>
      <dgm:spPr/>
      <dgm:t>
        <a:bodyPr/>
        <a:lstStyle/>
        <a:p>
          <a:endParaRPr lang="en-US"/>
        </a:p>
      </dgm:t>
    </dgm:pt>
    <dgm:pt modelId="{BA4AC127-5F92-49BB-922F-643E9E451F0F}" type="sibTrans" cxnId="{91A0BF86-B187-47ED-BBF0-CEED96C7076D}">
      <dgm:prSet/>
      <dgm:spPr/>
      <dgm:t>
        <a:bodyPr/>
        <a:lstStyle/>
        <a:p>
          <a:endParaRPr lang="en-US"/>
        </a:p>
      </dgm:t>
    </dgm:pt>
    <dgm:pt modelId="{F0707D7E-F744-457A-85DA-EE6F632F9093}">
      <dgm:prSet/>
      <dgm:spPr/>
      <dgm:t>
        <a:bodyPr/>
        <a:lstStyle/>
        <a:p>
          <a:r>
            <a:rPr lang="en-US" b="1" i="0" baseline="0" dirty="0"/>
            <a:t>Maintenance</a:t>
          </a:r>
        </a:p>
        <a:p>
          <a:r>
            <a:rPr lang="en-US" b="0" i="0" baseline="0" dirty="0"/>
            <a:t>Fix bugs, update code, version control</a:t>
          </a:r>
          <a:endParaRPr lang="en-US" dirty="0"/>
        </a:p>
      </dgm:t>
    </dgm:pt>
    <dgm:pt modelId="{0B3CCCBA-BF5D-4B00-B07A-9213C190585A}" type="parTrans" cxnId="{C17E3EB2-E47F-43AA-8ACE-F498D013D88B}">
      <dgm:prSet/>
      <dgm:spPr/>
      <dgm:t>
        <a:bodyPr/>
        <a:lstStyle/>
        <a:p>
          <a:endParaRPr lang="en-US"/>
        </a:p>
      </dgm:t>
    </dgm:pt>
    <dgm:pt modelId="{D57CB565-2C4F-4360-914B-9C226FE0B0CA}" type="sibTrans" cxnId="{C17E3EB2-E47F-43AA-8ACE-F498D013D88B}">
      <dgm:prSet/>
      <dgm:spPr/>
      <dgm:t>
        <a:bodyPr/>
        <a:lstStyle/>
        <a:p>
          <a:endParaRPr lang="en-US"/>
        </a:p>
      </dgm:t>
    </dgm:pt>
    <dgm:pt modelId="{979EAF19-C5F5-4E02-ABAB-B113B3BA39C2}" type="pres">
      <dgm:prSet presAssocID="{ACCFEC8E-185C-42BA-946F-20E94CC50EA7}" presName="Name0" presStyleCnt="0">
        <dgm:presLayoutVars>
          <dgm:dir/>
          <dgm:resizeHandles val="exact"/>
        </dgm:presLayoutVars>
      </dgm:prSet>
      <dgm:spPr/>
    </dgm:pt>
    <dgm:pt modelId="{77F82B3F-BD47-4120-9CA1-2572DB2F8BA3}" type="pres">
      <dgm:prSet presAssocID="{ACCFEC8E-185C-42BA-946F-20E94CC50EA7}" presName="cycle" presStyleCnt="0"/>
      <dgm:spPr/>
    </dgm:pt>
    <dgm:pt modelId="{EF626A19-5A96-4945-BF16-F14BD30C697B}" type="pres">
      <dgm:prSet presAssocID="{1346D5A8-8194-4DBA-9ECE-2EF2A261A940}" presName="nodeFirstNode" presStyleLbl="node1" presStyleIdx="0" presStyleCnt="5">
        <dgm:presLayoutVars>
          <dgm:bulletEnabled val="1"/>
        </dgm:presLayoutVars>
      </dgm:prSet>
      <dgm:spPr/>
    </dgm:pt>
    <dgm:pt modelId="{15A486AF-6BFA-439C-9773-999C16227B0D}" type="pres">
      <dgm:prSet presAssocID="{A0E301A5-B3ED-49D1-AEEA-4E56878822CA}" presName="sibTransFirstNode" presStyleLbl="bgShp" presStyleIdx="0" presStyleCnt="1"/>
      <dgm:spPr/>
    </dgm:pt>
    <dgm:pt modelId="{2296DEFE-C90B-4822-8306-E5C892037C5B}" type="pres">
      <dgm:prSet presAssocID="{007F6FA8-6F36-4BA0-9F44-ED8D825083AE}" presName="nodeFollowingNodes" presStyleLbl="node1" presStyleIdx="1" presStyleCnt="5">
        <dgm:presLayoutVars>
          <dgm:bulletEnabled val="1"/>
        </dgm:presLayoutVars>
      </dgm:prSet>
      <dgm:spPr/>
    </dgm:pt>
    <dgm:pt modelId="{FCE558E1-12AA-4A10-8AEC-8F8AB6AF37DC}" type="pres">
      <dgm:prSet presAssocID="{9BF9BFD9-C143-405B-867A-D9F521CAB9A3}" presName="nodeFollowingNodes" presStyleLbl="node1" presStyleIdx="2" presStyleCnt="5" custRadScaleRad="120429" custRadScaleInc="-20018">
        <dgm:presLayoutVars>
          <dgm:bulletEnabled val="1"/>
        </dgm:presLayoutVars>
      </dgm:prSet>
      <dgm:spPr/>
    </dgm:pt>
    <dgm:pt modelId="{82823AC2-7F25-4831-80AA-2B3C28CE2EFB}" type="pres">
      <dgm:prSet presAssocID="{9985AEA6-1FC4-4DE7-B75B-43E057210809}" presName="nodeFollowingNodes" presStyleLbl="node1" presStyleIdx="3" presStyleCnt="5" custRadScaleRad="116758" custRadScaleInc="17281">
        <dgm:presLayoutVars>
          <dgm:bulletEnabled val="1"/>
        </dgm:presLayoutVars>
      </dgm:prSet>
      <dgm:spPr/>
    </dgm:pt>
    <dgm:pt modelId="{CB388F5E-3353-48DE-BC0D-923016082819}" type="pres">
      <dgm:prSet presAssocID="{F0707D7E-F744-457A-85DA-EE6F632F9093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3F01641A-97D0-442A-A7F5-F4C2F1B894E6}" type="presOf" srcId="{9BF9BFD9-C143-405B-867A-D9F521CAB9A3}" destId="{FCE558E1-12AA-4A10-8AEC-8F8AB6AF37DC}" srcOrd="0" destOrd="0" presId="urn:microsoft.com/office/officeart/2005/8/layout/cycle3"/>
    <dgm:cxn modelId="{D7AAA064-C932-4A8F-9BA1-C117812B198E}" srcId="{ACCFEC8E-185C-42BA-946F-20E94CC50EA7}" destId="{1346D5A8-8194-4DBA-9ECE-2EF2A261A940}" srcOrd="0" destOrd="0" parTransId="{B7592254-611D-4063-ACBD-C5FD5BC08230}" sibTransId="{A0E301A5-B3ED-49D1-AEEA-4E56878822CA}"/>
    <dgm:cxn modelId="{CA2BDE48-AECE-49F1-A9D6-CCA7E028B247}" srcId="{ACCFEC8E-185C-42BA-946F-20E94CC50EA7}" destId="{007F6FA8-6F36-4BA0-9F44-ED8D825083AE}" srcOrd="1" destOrd="0" parTransId="{56C66C82-4BB4-4FD9-8C0E-0190193D413E}" sibTransId="{CA7BD612-5D3E-40A2-9A18-AED4A9C3CB85}"/>
    <dgm:cxn modelId="{4770FF4A-1CCF-4A11-9016-B7D84E5A8529}" type="presOf" srcId="{9985AEA6-1FC4-4DE7-B75B-43E057210809}" destId="{82823AC2-7F25-4831-80AA-2B3C28CE2EFB}" srcOrd="0" destOrd="0" presId="urn:microsoft.com/office/officeart/2005/8/layout/cycle3"/>
    <dgm:cxn modelId="{00610973-0F03-436F-BFAA-02A511C93C78}" srcId="{ACCFEC8E-185C-42BA-946F-20E94CC50EA7}" destId="{9BF9BFD9-C143-405B-867A-D9F521CAB9A3}" srcOrd="2" destOrd="0" parTransId="{956209ED-7FEC-4ACE-8A84-A392C03C2DA7}" sibTransId="{239F253B-3D0A-42FE-8925-883753AC4CDC}"/>
    <dgm:cxn modelId="{9659F281-35B1-45CF-96D8-AEDDACDB61D4}" type="presOf" srcId="{007F6FA8-6F36-4BA0-9F44-ED8D825083AE}" destId="{2296DEFE-C90B-4822-8306-E5C892037C5B}" srcOrd="0" destOrd="0" presId="urn:microsoft.com/office/officeart/2005/8/layout/cycle3"/>
    <dgm:cxn modelId="{91A0BF86-B187-47ED-BBF0-CEED96C7076D}" srcId="{ACCFEC8E-185C-42BA-946F-20E94CC50EA7}" destId="{9985AEA6-1FC4-4DE7-B75B-43E057210809}" srcOrd="3" destOrd="0" parTransId="{47E63CA3-1434-4AFE-A30E-28D192E9D610}" sibTransId="{BA4AC127-5F92-49BB-922F-643E9E451F0F}"/>
    <dgm:cxn modelId="{C2A1F392-966B-4048-AFF2-C2C73F50C9DB}" type="presOf" srcId="{A0E301A5-B3ED-49D1-AEEA-4E56878822CA}" destId="{15A486AF-6BFA-439C-9773-999C16227B0D}" srcOrd="0" destOrd="0" presId="urn:microsoft.com/office/officeart/2005/8/layout/cycle3"/>
    <dgm:cxn modelId="{472F299A-B10E-43CA-9AB7-06FD869606AC}" type="presOf" srcId="{1346D5A8-8194-4DBA-9ECE-2EF2A261A940}" destId="{EF626A19-5A96-4945-BF16-F14BD30C697B}" srcOrd="0" destOrd="0" presId="urn:microsoft.com/office/officeart/2005/8/layout/cycle3"/>
    <dgm:cxn modelId="{C17E3EB2-E47F-43AA-8ACE-F498D013D88B}" srcId="{ACCFEC8E-185C-42BA-946F-20E94CC50EA7}" destId="{F0707D7E-F744-457A-85DA-EE6F632F9093}" srcOrd="4" destOrd="0" parTransId="{0B3CCCBA-BF5D-4B00-B07A-9213C190585A}" sibTransId="{D57CB565-2C4F-4360-914B-9C226FE0B0CA}"/>
    <dgm:cxn modelId="{41DC51C6-8A50-42C4-8110-B5733BEC247D}" type="presOf" srcId="{ACCFEC8E-185C-42BA-946F-20E94CC50EA7}" destId="{979EAF19-C5F5-4E02-ABAB-B113B3BA39C2}" srcOrd="0" destOrd="0" presId="urn:microsoft.com/office/officeart/2005/8/layout/cycle3"/>
    <dgm:cxn modelId="{641F54FE-2BAD-49D5-A658-8FFEBEC5AD3E}" type="presOf" srcId="{F0707D7E-F744-457A-85DA-EE6F632F9093}" destId="{CB388F5E-3353-48DE-BC0D-923016082819}" srcOrd="0" destOrd="0" presId="urn:microsoft.com/office/officeart/2005/8/layout/cycle3"/>
    <dgm:cxn modelId="{FA702006-C10D-47B8-A10C-304E13033446}" type="presParOf" srcId="{979EAF19-C5F5-4E02-ABAB-B113B3BA39C2}" destId="{77F82B3F-BD47-4120-9CA1-2572DB2F8BA3}" srcOrd="0" destOrd="0" presId="urn:microsoft.com/office/officeart/2005/8/layout/cycle3"/>
    <dgm:cxn modelId="{28B4CEA0-3088-4A0A-8604-01D8FCF38DC9}" type="presParOf" srcId="{77F82B3F-BD47-4120-9CA1-2572DB2F8BA3}" destId="{EF626A19-5A96-4945-BF16-F14BD30C697B}" srcOrd="0" destOrd="0" presId="urn:microsoft.com/office/officeart/2005/8/layout/cycle3"/>
    <dgm:cxn modelId="{1E3A2D0C-BCA3-4184-9FF5-1FBB15ED8B71}" type="presParOf" srcId="{77F82B3F-BD47-4120-9CA1-2572DB2F8BA3}" destId="{15A486AF-6BFA-439C-9773-999C16227B0D}" srcOrd="1" destOrd="0" presId="urn:microsoft.com/office/officeart/2005/8/layout/cycle3"/>
    <dgm:cxn modelId="{2F5F2108-BC4C-4B38-B698-84A304AD3F45}" type="presParOf" srcId="{77F82B3F-BD47-4120-9CA1-2572DB2F8BA3}" destId="{2296DEFE-C90B-4822-8306-E5C892037C5B}" srcOrd="2" destOrd="0" presId="urn:microsoft.com/office/officeart/2005/8/layout/cycle3"/>
    <dgm:cxn modelId="{74D61844-36AA-4F55-8EFB-345E2CFA2727}" type="presParOf" srcId="{77F82B3F-BD47-4120-9CA1-2572DB2F8BA3}" destId="{FCE558E1-12AA-4A10-8AEC-8F8AB6AF37DC}" srcOrd="3" destOrd="0" presId="urn:microsoft.com/office/officeart/2005/8/layout/cycle3"/>
    <dgm:cxn modelId="{9DA710B1-2203-44C1-98D4-C888215A8692}" type="presParOf" srcId="{77F82B3F-BD47-4120-9CA1-2572DB2F8BA3}" destId="{82823AC2-7F25-4831-80AA-2B3C28CE2EFB}" srcOrd="4" destOrd="0" presId="urn:microsoft.com/office/officeart/2005/8/layout/cycle3"/>
    <dgm:cxn modelId="{4A22A4C9-6108-468A-8FA1-478B84E59D9B}" type="presParOf" srcId="{77F82B3F-BD47-4120-9CA1-2572DB2F8BA3}" destId="{CB388F5E-3353-48DE-BC0D-923016082819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B2E0BF-3702-4CC8-89A6-D4D388D83643}" type="doc">
      <dgm:prSet loTypeId="urn:microsoft.com/office/officeart/2005/8/layout/vList3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B1D9462-682B-4F4D-AF9E-538752451CAF}">
      <dgm:prSet/>
      <dgm:spPr/>
      <dgm:t>
        <a:bodyPr/>
        <a:lstStyle/>
        <a:p>
          <a:r>
            <a:rPr lang="en-US" baseline="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devtools</a:t>
          </a:r>
          <a:endParaRPr lang="en-US" baseline="0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  <a:p>
          <a:r>
            <a:rPr lang="en-US" baseline="0" dirty="0"/>
            <a:t> Simplifies package creation and development</a:t>
          </a:r>
          <a:endParaRPr lang="en-US" dirty="0"/>
        </a:p>
      </dgm:t>
    </dgm:pt>
    <dgm:pt modelId="{60E49434-373D-4006-A2E7-AB530CE2AAEB}" type="parTrans" cxnId="{44D3E742-B6AA-4D98-97BF-1732EA6C0AE8}">
      <dgm:prSet/>
      <dgm:spPr/>
      <dgm:t>
        <a:bodyPr/>
        <a:lstStyle/>
        <a:p>
          <a:endParaRPr lang="en-US"/>
        </a:p>
      </dgm:t>
    </dgm:pt>
    <dgm:pt modelId="{13D2A7D5-9B70-4612-8671-AA17D10B125E}" type="sibTrans" cxnId="{44D3E742-B6AA-4D98-97BF-1732EA6C0AE8}">
      <dgm:prSet/>
      <dgm:spPr/>
      <dgm:t>
        <a:bodyPr/>
        <a:lstStyle/>
        <a:p>
          <a:endParaRPr lang="en-US"/>
        </a:p>
      </dgm:t>
    </dgm:pt>
    <dgm:pt modelId="{1292FCD9-92D7-4145-9207-23763E673FEF}">
      <dgm:prSet/>
      <dgm:spPr/>
      <dgm:t>
        <a:bodyPr/>
        <a:lstStyle/>
        <a:p>
          <a:r>
            <a:rPr lang="en-US" baseline="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usethis</a:t>
          </a:r>
          <a:endParaRPr lang="en-US" baseline="0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  <a:p>
          <a:r>
            <a:rPr lang="en-US" baseline="0" dirty="0"/>
            <a:t> Automates setup of common files (DESCRIPTION, tests, etc.)</a:t>
          </a:r>
          <a:endParaRPr lang="en-US" dirty="0"/>
        </a:p>
      </dgm:t>
    </dgm:pt>
    <dgm:pt modelId="{A540E16D-1DA0-46A6-ABB5-7C33A01E409D}" type="parTrans" cxnId="{ECF106B4-5A6A-44CE-B0CA-68A3DE5753A0}">
      <dgm:prSet/>
      <dgm:spPr/>
      <dgm:t>
        <a:bodyPr/>
        <a:lstStyle/>
        <a:p>
          <a:endParaRPr lang="en-US"/>
        </a:p>
      </dgm:t>
    </dgm:pt>
    <dgm:pt modelId="{DDD2B509-60F1-486C-96FC-E15F4DBD88C2}" type="sibTrans" cxnId="{ECF106B4-5A6A-44CE-B0CA-68A3DE5753A0}">
      <dgm:prSet/>
      <dgm:spPr/>
      <dgm:t>
        <a:bodyPr/>
        <a:lstStyle/>
        <a:p>
          <a:endParaRPr lang="en-US"/>
        </a:p>
      </dgm:t>
    </dgm:pt>
    <dgm:pt modelId="{A2E85DCF-0793-4970-84CF-6B7513D10D2E}">
      <dgm:prSet/>
      <dgm:spPr/>
      <dgm:t>
        <a:bodyPr/>
        <a:lstStyle/>
        <a:p>
          <a:r>
            <a:rPr lang="en-US" baseline="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roxygen2</a:t>
          </a:r>
          <a:endParaRPr lang="en-US" baseline="0" dirty="0"/>
        </a:p>
        <a:p>
          <a:r>
            <a:rPr lang="en-US" baseline="0" dirty="0"/>
            <a:t>Write documentation alongside your code with special comments</a:t>
          </a:r>
          <a:endParaRPr lang="en-US" dirty="0"/>
        </a:p>
      </dgm:t>
    </dgm:pt>
    <dgm:pt modelId="{E4AD781E-928C-43BC-8E37-8F0B9A6893B4}" type="parTrans" cxnId="{48CBB21B-ABB0-413B-BB06-1D8173107090}">
      <dgm:prSet/>
      <dgm:spPr/>
      <dgm:t>
        <a:bodyPr/>
        <a:lstStyle/>
        <a:p>
          <a:endParaRPr lang="en-US"/>
        </a:p>
      </dgm:t>
    </dgm:pt>
    <dgm:pt modelId="{13446F8A-D986-437A-A893-E1479DF831AF}" type="sibTrans" cxnId="{48CBB21B-ABB0-413B-BB06-1D8173107090}">
      <dgm:prSet/>
      <dgm:spPr/>
      <dgm:t>
        <a:bodyPr/>
        <a:lstStyle/>
        <a:p>
          <a:endParaRPr lang="en-US"/>
        </a:p>
      </dgm:t>
    </dgm:pt>
    <dgm:pt modelId="{2AF75078-D1E9-4D6D-84E6-6061B408A234}">
      <dgm:prSet/>
      <dgm:spPr/>
      <dgm:t>
        <a:bodyPr/>
        <a:lstStyle/>
        <a:p>
          <a:r>
            <a:rPr lang="en-US" baseline="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testthat</a:t>
          </a:r>
          <a:endParaRPr lang="en-US" baseline="0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  <a:p>
          <a:r>
            <a:rPr lang="en-US" baseline="0" dirty="0"/>
            <a:t> Framework for writing unit tests in R</a:t>
          </a:r>
          <a:endParaRPr lang="en-US" dirty="0"/>
        </a:p>
      </dgm:t>
    </dgm:pt>
    <dgm:pt modelId="{76287CFF-E78F-41A2-BE49-55EAA5DF5B6F}" type="parTrans" cxnId="{A8B1911C-9AB8-4823-BF22-8E5C53F58B9F}">
      <dgm:prSet/>
      <dgm:spPr/>
      <dgm:t>
        <a:bodyPr/>
        <a:lstStyle/>
        <a:p>
          <a:endParaRPr lang="en-US"/>
        </a:p>
      </dgm:t>
    </dgm:pt>
    <dgm:pt modelId="{58B0985C-2050-4252-8486-7D35E84A2204}" type="sibTrans" cxnId="{A8B1911C-9AB8-4823-BF22-8E5C53F58B9F}">
      <dgm:prSet/>
      <dgm:spPr/>
      <dgm:t>
        <a:bodyPr/>
        <a:lstStyle/>
        <a:p>
          <a:endParaRPr lang="en-US"/>
        </a:p>
      </dgm:t>
    </dgm:pt>
    <dgm:pt modelId="{38615C64-8253-49C0-9288-A9FB13641C2F}" type="pres">
      <dgm:prSet presAssocID="{99B2E0BF-3702-4CC8-89A6-D4D388D83643}" presName="linearFlow" presStyleCnt="0">
        <dgm:presLayoutVars>
          <dgm:dir/>
          <dgm:resizeHandles val="exact"/>
        </dgm:presLayoutVars>
      </dgm:prSet>
      <dgm:spPr/>
    </dgm:pt>
    <dgm:pt modelId="{055AC20F-7F1B-453E-AB3D-7B4DA6A26C04}" type="pres">
      <dgm:prSet presAssocID="{8B1D9462-682B-4F4D-AF9E-538752451CAF}" presName="composite" presStyleCnt="0"/>
      <dgm:spPr/>
    </dgm:pt>
    <dgm:pt modelId="{B0BEE996-F6E3-480E-83F7-7A24ED9577EE}" type="pres">
      <dgm:prSet presAssocID="{8B1D9462-682B-4F4D-AF9E-538752451CAF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</dgm:pt>
    <dgm:pt modelId="{9796A7BA-1CCF-4688-BEA3-A9EE798B71A7}" type="pres">
      <dgm:prSet presAssocID="{8B1D9462-682B-4F4D-AF9E-538752451CAF}" presName="txShp" presStyleLbl="node1" presStyleIdx="0" presStyleCnt="4">
        <dgm:presLayoutVars>
          <dgm:bulletEnabled val="1"/>
        </dgm:presLayoutVars>
      </dgm:prSet>
      <dgm:spPr/>
    </dgm:pt>
    <dgm:pt modelId="{10BF7F32-EDB9-4129-A92E-DD098735B0D9}" type="pres">
      <dgm:prSet presAssocID="{13D2A7D5-9B70-4612-8671-AA17D10B125E}" presName="spacing" presStyleCnt="0"/>
      <dgm:spPr/>
    </dgm:pt>
    <dgm:pt modelId="{31714757-7083-48A5-9A6E-3787904BCC36}" type="pres">
      <dgm:prSet presAssocID="{1292FCD9-92D7-4145-9207-23763E673FEF}" presName="composite" presStyleCnt="0"/>
      <dgm:spPr/>
    </dgm:pt>
    <dgm:pt modelId="{053BD3BC-B764-4B90-937E-EFF27C5F3F3B}" type="pres">
      <dgm:prSet presAssocID="{1292FCD9-92D7-4145-9207-23763E673FEF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9DFAA6DC-143A-46BF-BC97-7BF8D669E54A}" type="pres">
      <dgm:prSet presAssocID="{1292FCD9-92D7-4145-9207-23763E673FEF}" presName="txShp" presStyleLbl="node1" presStyleIdx="1" presStyleCnt="4">
        <dgm:presLayoutVars>
          <dgm:bulletEnabled val="1"/>
        </dgm:presLayoutVars>
      </dgm:prSet>
      <dgm:spPr/>
    </dgm:pt>
    <dgm:pt modelId="{F9C91556-4D69-4290-8567-5E18EA5F6046}" type="pres">
      <dgm:prSet presAssocID="{DDD2B509-60F1-486C-96FC-E15F4DBD88C2}" presName="spacing" presStyleCnt="0"/>
      <dgm:spPr/>
    </dgm:pt>
    <dgm:pt modelId="{60C6607C-97AA-4B23-B642-40ECD2189A91}" type="pres">
      <dgm:prSet presAssocID="{A2E85DCF-0793-4970-84CF-6B7513D10D2E}" presName="composite" presStyleCnt="0"/>
      <dgm:spPr/>
    </dgm:pt>
    <dgm:pt modelId="{90D7BDA7-62DB-40D0-8CC2-628233E15360}" type="pres">
      <dgm:prSet presAssocID="{A2E85DCF-0793-4970-84CF-6B7513D10D2E}" presName="imgShp" presStyleLbl="fgImgPlace1" presStyleIdx="2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3E7D792D-F424-47F3-8189-BFBEB78564CF}" type="pres">
      <dgm:prSet presAssocID="{A2E85DCF-0793-4970-84CF-6B7513D10D2E}" presName="txShp" presStyleLbl="node1" presStyleIdx="2" presStyleCnt="4">
        <dgm:presLayoutVars>
          <dgm:bulletEnabled val="1"/>
        </dgm:presLayoutVars>
      </dgm:prSet>
      <dgm:spPr/>
    </dgm:pt>
    <dgm:pt modelId="{B35B22E3-A9E9-426E-B4AD-986DE1707B96}" type="pres">
      <dgm:prSet presAssocID="{13446F8A-D986-437A-A893-E1479DF831AF}" presName="spacing" presStyleCnt="0"/>
      <dgm:spPr/>
    </dgm:pt>
    <dgm:pt modelId="{55CB07C0-24A3-4B16-8A26-463CB4A23AD9}" type="pres">
      <dgm:prSet presAssocID="{2AF75078-D1E9-4D6D-84E6-6061B408A234}" presName="composite" presStyleCnt="0"/>
      <dgm:spPr/>
    </dgm:pt>
    <dgm:pt modelId="{6100A85A-80C7-463D-A67F-14DD8E8F3FD6}" type="pres">
      <dgm:prSet presAssocID="{2AF75078-D1E9-4D6D-84E6-6061B408A234}" presName="imgShp" presStyleLbl="f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97FB0547-EC38-4D4D-A625-050873EA8551}" type="pres">
      <dgm:prSet presAssocID="{2AF75078-D1E9-4D6D-84E6-6061B408A23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8CBB21B-ABB0-413B-BB06-1D8173107090}" srcId="{99B2E0BF-3702-4CC8-89A6-D4D388D83643}" destId="{A2E85DCF-0793-4970-84CF-6B7513D10D2E}" srcOrd="2" destOrd="0" parTransId="{E4AD781E-928C-43BC-8E37-8F0B9A6893B4}" sibTransId="{13446F8A-D986-437A-A893-E1479DF831AF}"/>
    <dgm:cxn modelId="{A8B1911C-9AB8-4823-BF22-8E5C53F58B9F}" srcId="{99B2E0BF-3702-4CC8-89A6-D4D388D83643}" destId="{2AF75078-D1E9-4D6D-84E6-6061B408A234}" srcOrd="3" destOrd="0" parTransId="{76287CFF-E78F-41A2-BE49-55EAA5DF5B6F}" sibTransId="{58B0985C-2050-4252-8486-7D35E84A2204}"/>
    <dgm:cxn modelId="{7DDA0B23-275C-40F9-B73B-DDD1F2F916D6}" type="presOf" srcId="{8B1D9462-682B-4F4D-AF9E-538752451CAF}" destId="{9796A7BA-1CCF-4688-BEA3-A9EE798B71A7}" srcOrd="0" destOrd="0" presId="urn:microsoft.com/office/officeart/2005/8/layout/vList3"/>
    <dgm:cxn modelId="{44D3E742-B6AA-4D98-97BF-1732EA6C0AE8}" srcId="{99B2E0BF-3702-4CC8-89A6-D4D388D83643}" destId="{8B1D9462-682B-4F4D-AF9E-538752451CAF}" srcOrd="0" destOrd="0" parTransId="{60E49434-373D-4006-A2E7-AB530CE2AAEB}" sibTransId="{13D2A7D5-9B70-4612-8671-AA17D10B125E}"/>
    <dgm:cxn modelId="{869A0443-4F5C-4256-9D39-202FBC347358}" type="presOf" srcId="{2AF75078-D1E9-4D6D-84E6-6061B408A234}" destId="{97FB0547-EC38-4D4D-A625-050873EA8551}" srcOrd="0" destOrd="0" presId="urn:microsoft.com/office/officeart/2005/8/layout/vList3"/>
    <dgm:cxn modelId="{75E30943-9DBC-4127-9860-C5F59EEB0B8B}" type="presOf" srcId="{99B2E0BF-3702-4CC8-89A6-D4D388D83643}" destId="{38615C64-8253-49C0-9288-A9FB13641C2F}" srcOrd="0" destOrd="0" presId="urn:microsoft.com/office/officeart/2005/8/layout/vList3"/>
    <dgm:cxn modelId="{8955769F-C18C-4E2E-A1ED-0610AE85B8D2}" type="presOf" srcId="{1292FCD9-92D7-4145-9207-23763E673FEF}" destId="{9DFAA6DC-143A-46BF-BC97-7BF8D669E54A}" srcOrd="0" destOrd="0" presId="urn:microsoft.com/office/officeart/2005/8/layout/vList3"/>
    <dgm:cxn modelId="{ECF106B4-5A6A-44CE-B0CA-68A3DE5753A0}" srcId="{99B2E0BF-3702-4CC8-89A6-D4D388D83643}" destId="{1292FCD9-92D7-4145-9207-23763E673FEF}" srcOrd="1" destOrd="0" parTransId="{A540E16D-1DA0-46A6-ABB5-7C33A01E409D}" sibTransId="{DDD2B509-60F1-486C-96FC-E15F4DBD88C2}"/>
    <dgm:cxn modelId="{4877FBD8-7238-459F-8B57-F41CD86B5E9A}" type="presOf" srcId="{A2E85DCF-0793-4970-84CF-6B7513D10D2E}" destId="{3E7D792D-F424-47F3-8189-BFBEB78564CF}" srcOrd="0" destOrd="0" presId="urn:microsoft.com/office/officeart/2005/8/layout/vList3"/>
    <dgm:cxn modelId="{0411ACFC-D03F-4C4D-A7DD-3B77028E1CF0}" type="presParOf" srcId="{38615C64-8253-49C0-9288-A9FB13641C2F}" destId="{055AC20F-7F1B-453E-AB3D-7B4DA6A26C04}" srcOrd="0" destOrd="0" presId="urn:microsoft.com/office/officeart/2005/8/layout/vList3"/>
    <dgm:cxn modelId="{57A66C72-2D83-4E2A-96DC-9CEA0E69A21C}" type="presParOf" srcId="{055AC20F-7F1B-453E-AB3D-7B4DA6A26C04}" destId="{B0BEE996-F6E3-480E-83F7-7A24ED9577EE}" srcOrd="0" destOrd="0" presId="urn:microsoft.com/office/officeart/2005/8/layout/vList3"/>
    <dgm:cxn modelId="{02990D9B-5C7B-4D31-8F41-1D467118EA04}" type="presParOf" srcId="{055AC20F-7F1B-453E-AB3D-7B4DA6A26C04}" destId="{9796A7BA-1CCF-4688-BEA3-A9EE798B71A7}" srcOrd="1" destOrd="0" presId="urn:microsoft.com/office/officeart/2005/8/layout/vList3"/>
    <dgm:cxn modelId="{19EE222E-6832-4158-A080-7F6AE8F660C6}" type="presParOf" srcId="{38615C64-8253-49C0-9288-A9FB13641C2F}" destId="{10BF7F32-EDB9-4129-A92E-DD098735B0D9}" srcOrd="1" destOrd="0" presId="urn:microsoft.com/office/officeart/2005/8/layout/vList3"/>
    <dgm:cxn modelId="{D3096879-A399-4F0A-A794-60E69A0D5F3C}" type="presParOf" srcId="{38615C64-8253-49C0-9288-A9FB13641C2F}" destId="{31714757-7083-48A5-9A6E-3787904BCC36}" srcOrd="2" destOrd="0" presId="urn:microsoft.com/office/officeart/2005/8/layout/vList3"/>
    <dgm:cxn modelId="{677F54FA-F4C3-4D65-9DEA-47490B6F41E4}" type="presParOf" srcId="{31714757-7083-48A5-9A6E-3787904BCC36}" destId="{053BD3BC-B764-4B90-937E-EFF27C5F3F3B}" srcOrd="0" destOrd="0" presId="urn:microsoft.com/office/officeart/2005/8/layout/vList3"/>
    <dgm:cxn modelId="{E3CE8817-EED1-42C1-9AA0-462E98613463}" type="presParOf" srcId="{31714757-7083-48A5-9A6E-3787904BCC36}" destId="{9DFAA6DC-143A-46BF-BC97-7BF8D669E54A}" srcOrd="1" destOrd="0" presId="urn:microsoft.com/office/officeart/2005/8/layout/vList3"/>
    <dgm:cxn modelId="{8A37237E-A792-4B19-9920-A9806AB1A35F}" type="presParOf" srcId="{38615C64-8253-49C0-9288-A9FB13641C2F}" destId="{F9C91556-4D69-4290-8567-5E18EA5F6046}" srcOrd="3" destOrd="0" presId="urn:microsoft.com/office/officeart/2005/8/layout/vList3"/>
    <dgm:cxn modelId="{F476E659-D72E-4C00-B3E8-7FD143889233}" type="presParOf" srcId="{38615C64-8253-49C0-9288-A9FB13641C2F}" destId="{60C6607C-97AA-4B23-B642-40ECD2189A91}" srcOrd="4" destOrd="0" presId="urn:microsoft.com/office/officeart/2005/8/layout/vList3"/>
    <dgm:cxn modelId="{8ED7533A-F5B8-4029-A2E4-CEE148DE50E5}" type="presParOf" srcId="{60C6607C-97AA-4B23-B642-40ECD2189A91}" destId="{90D7BDA7-62DB-40D0-8CC2-628233E15360}" srcOrd="0" destOrd="0" presId="urn:microsoft.com/office/officeart/2005/8/layout/vList3"/>
    <dgm:cxn modelId="{E1CED5D3-1331-4B82-A34E-4E84A97484E4}" type="presParOf" srcId="{60C6607C-97AA-4B23-B642-40ECD2189A91}" destId="{3E7D792D-F424-47F3-8189-BFBEB78564CF}" srcOrd="1" destOrd="0" presId="urn:microsoft.com/office/officeart/2005/8/layout/vList3"/>
    <dgm:cxn modelId="{0A889455-BE28-45C3-A660-781D1DE28DA0}" type="presParOf" srcId="{38615C64-8253-49C0-9288-A9FB13641C2F}" destId="{B35B22E3-A9E9-426E-B4AD-986DE1707B96}" srcOrd="5" destOrd="0" presId="urn:microsoft.com/office/officeart/2005/8/layout/vList3"/>
    <dgm:cxn modelId="{4CDD1382-4B53-4BFC-9210-D1146DD9619E}" type="presParOf" srcId="{38615C64-8253-49C0-9288-A9FB13641C2F}" destId="{55CB07C0-24A3-4B16-8A26-463CB4A23AD9}" srcOrd="6" destOrd="0" presId="urn:microsoft.com/office/officeart/2005/8/layout/vList3"/>
    <dgm:cxn modelId="{023751CC-4B8B-4D8A-85E8-AFF93192F13B}" type="presParOf" srcId="{55CB07C0-24A3-4B16-8A26-463CB4A23AD9}" destId="{6100A85A-80C7-463D-A67F-14DD8E8F3FD6}" srcOrd="0" destOrd="0" presId="urn:microsoft.com/office/officeart/2005/8/layout/vList3"/>
    <dgm:cxn modelId="{B55E1AEB-120D-41C5-AC8C-61D0679D2F03}" type="presParOf" srcId="{55CB07C0-24A3-4B16-8A26-463CB4A23AD9}" destId="{97FB0547-EC38-4D4D-A625-050873EA855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7DD16E-0272-4DC6-A2E0-535D3CE10644}" type="doc">
      <dgm:prSet loTypeId="urn:microsoft.com/office/officeart/2005/8/layout/radial5" loCatId="relationship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B41526E-80E1-4523-B0D8-941A2D9C99A6}">
      <dgm:prSet/>
      <dgm:spPr/>
      <dgm:t>
        <a:bodyPr/>
        <a:lstStyle/>
        <a:p>
          <a:r>
            <a:rPr lang="en-US" baseline="0" dirty="0"/>
            <a:t>Ask yourself:</a:t>
          </a:r>
          <a:endParaRPr lang="en-US" dirty="0"/>
        </a:p>
      </dgm:t>
    </dgm:pt>
    <dgm:pt modelId="{4DF5290A-2DE4-4D7B-84B0-386BA65A4436}" type="parTrans" cxnId="{DBF751C0-E3B4-42A3-B093-FEDDD931F322}">
      <dgm:prSet/>
      <dgm:spPr/>
      <dgm:t>
        <a:bodyPr/>
        <a:lstStyle/>
        <a:p>
          <a:endParaRPr lang="en-US"/>
        </a:p>
      </dgm:t>
    </dgm:pt>
    <dgm:pt modelId="{D3B26EFF-CCCE-4442-8173-E7CEB13F8604}" type="sibTrans" cxnId="{DBF751C0-E3B4-42A3-B093-FEDDD931F322}">
      <dgm:prSet/>
      <dgm:spPr/>
      <dgm:t>
        <a:bodyPr/>
        <a:lstStyle/>
        <a:p>
          <a:endParaRPr lang="en-US"/>
        </a:p>
      </dgm:t>
    </dgm:pt>
    <dgm:pt modelId="{F4D819F9-D9C7-4E37-8986-3EE52003B75F}">
      <dgm:prSet custT="1"/>
      <dgm:spPr/>
      <dgm:t>
        <a:bodyPr/>
        <a:lstStyle/>
        <a:p>
          <a:r>
            <a:rPr lang="en-US" sz="1200" dirty="0"/>
            <a:t>Do I have code that I keep reusing that would be better off as a package?</a:t>
          </a:r>
        </a:p>
      </dgm:t>
    </dgm:pt>
    <dgm:pt modelId="{03E0D0AF-E7E4-4425-817D-FBF2A77C9889}" type="parTrans" cxnId="{8B07FFE6-2F24-482A-8D97-585D04065702}">
      <dgm:prSet/>
      <dgm:spPr/>
      <dgm:t>
        <a:bodyPr/>
        <a:lstStyle/>
        <a:p>
          <a:endParaRPr lang="en-US"/>
        </a:p>
      </dgm:t>
    </dgm:pt>
    <dgm:pt modelId="{AC585CBE-F6A3-43A8-8FEB-B799530E2347}" type="sibTrans" cxnId="{8B07FFE6-2F24-482A-8D97-585D04065702}">
      <dgm:prSet/>
      <dgm:spPr/>
      <dgm:t>
        <a:bodyPr/>
        <a:lstStyle/>
        <a:p>
          <a:endParaRPr lang="en-US"/>
        </a:p>
      </dgm:t>
    </dgm:pt>
    <dgm:pt modelId="{66982B52-A392-4C23-A067-0A9FA46738D3}">
      <dgm:prSet custT="1"/>
      <dgm:spPr/>
      <dgm:t>
        <a:bodyPr/>
        <a:lstStyle/>
        <a:p>
          <a:r>
            <a:rPr lang="en-US" sz="1200" dirty="0"/>
            <a:t>How can I help Evan build this R package that he is Very Excited about?</a:t>
          </a:r>
        </a:p>
      </dgm:t>
    </dgm:pt>
    <dgm:pt modelId="{75ACB184-95C4-4AC8-B5BB-053A729E06BE}" type="parTrans" cxnId="{7132B0DE-7158-4373-BAB2-D08175BB0044}">
      <dgm:prSet/>
      <dgm:spPr/>
      <dgm:t>
        <a:bodyPr/>
        <a:lstStyle/>
        <a:p>
          <a:endParaRPr lang="en-US"/>
        </a:p>
      </dgm:t>
    </dgm:pt>
    <dgm:pt modelId="{AD549CC1-DB61-4D52-AEFB-A2CA021EB066}" type="sibTrans" cxnId="{7132B0DE-7158-4373-BAB2-D08175BB0044}">
      <dgm:prSet/>
      <dgm:spPr/>
      <dgm:t>
        <a:bodyPr/>
        <a:lstStyle/>
        <a:p>
          <a:endParaRPr lang="en-US"/>
        </a:p>
      </dgm:t>
    </dgm:pt>
    <dgm:pt modelId="{081F2E25-DBF9-420F-BD94-822714993DBF}">
      <dgm:prSet custT="1"/>
      <dgm:spPr/>
      <dgm:t>
        <a:bodyPr/>
        <a:lstStyle/>
        <a:p>
          <a:r>
            <a:rPr lang="en-US" sz="1200" dirty="0"/>
            <a:t>How can I improve my current package(s)?</a:t>
          </a:r>
        </a:p>
      </dgm:t>
    </dgm:pt>
    <dgm:pt modelId="{6BC6819C-F63F-480B-B76B-111B019D7C08}" type="parTrans" cxnId="{74BC7FC3-6634-4CE5-A0A6-355690DE3B9C}">
      <dgm:prSet/>
      <dgm:spPr/>
      <dgm:t>
        <a:bodyPr/>
        <a:lstStyle/>
        <a:p>
          <a:endParaRPr lang="en-US"/>
        </a:p>
      </dgm:t>
    </dgm:pt>
    <dgm:pt modelId="{67E9F4B0-18C8-45DB-89B0-6AC0E02E7A65}" type="sibTrans" cxnId="{74BC7FC3-6634-4CE5-A0A6-355690DE3B9C}">
      <dgm:prSet/>
      <dgm:spPr/>
      <dgm:t>
        <a:bodyPr/>
        <a:lstStyle/>
        <a:p>
          <a:endParaRPr lang="en-US"/>
        </a:p>
      </dgm:t>
    </dgm:pt>
    <dgm:pt modelId="{682CDF8A-3C1C-460B-A7C2-ED8E6E578FF4}" type="pres">
      <dgm:prSet presAssocID="{437DD16E-0272-4DC6-A2E0-535D3CE1064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74D4CA5-4FE3-4957-BE58-EF3EB3A6C631}" type="pres">
      <dgm:prSet presAssocID="{CB41526E-80E1-4523-B0D8-941A2D9C99A6}" presName="centerShape" presStyleLbl="node0" presStyleIdx="0" presStyleCnt="1"/>
      <dgm:spPr/>
    </dgm:pt>
    <dgm:pt modelId="{BCBFA962-E9AF-41DC-BE15-942A9C7E7A8B}" type="pres">
      <dgm:prSet presAssocID="{6BC6819C-F63F-480B-B76B-111B019D7C08}" presName="parTrans" presStyleLbl="sibTrans2D1" presStyleIdx="0" presStyleCnt="3"/>
      <dgm:spPr/>
    </dgm:pt>
    <dgm:pt modelId="{22AD4EA8-D2E5-431A-88B3-0535DFB29097}" type="pres">
      <dgm:prSet presAssocID="{6BC6819C-F63F-480B-B76B-111B019D7C08}" presName="connectorText" presStyleLbl="sibTrans2D1" presStyleIdx="0" presStyleCnt="3"/>
      <dgm:spPr/>
    </dgm:pt>
    <dgm:pt modelId="{1A2CB100-864A-4054-8BD7-662EAF8BC777}" type="pres">
      <dgm:prSet presAssocID="{081F2E25-DBF9-420F-BD94-822714993DBF}" presName="node" presStyleLbl="node1" presStyleIdx="0" presStyleCnt="3">
        <dgm:presLayoutVars>
          <dgm:bulletEnabled val="1"/>
        </dgm:presLayoutVars>
      </dgm:prSet>
      <dgm:spPr/>
    </dgm:pt>
    <dgm:pt modelId="{FDBF9DE6-606B-4C96-AE25-B03217E2E04D}" type="pres">
      <dgm:prSet presAssocID="{03E0D0AF-E7E4-4425-817D-FBF2A77C9889}" presName="parTrans" presStyleLbl="sibTrans2D1" presStyleIdx="1" presStyleCnt="3"/>
      <dgm:spPr/>
    </dgm:pt>
    <dgm:pt modelId="{8B848EE8-E2D3-4897-B3A2-5EC5538D2B36}" type="pres">
      <dgm:prSet presAssocID="{03E0D0AF-E7E4-4425-817D-FBF2A77C9889}" presName="connectorText" presStyleLbl="sibTrans2D1" presStyleIdx="1" presStyleCnt="3"/>
      <dgm:spPr/>
    </dgm:pt>
    <dgm:pt modelId="{5DB9FD2C-B77C-4421-8B8D-39CF7C110CBC}" type="pres">
      <dgm:prSet presAssocID="{F4D819F9-D9C7-4E37-8986-3EE52003B75F}" presName="node" presStyleLbl="node1" presStyleIdx="1" presStyleCnt="3">
        <dgm:presLayoutVars>
          <dgm:bulletEnabled val="1"/>
        </dgm:presLayoutVars>
      </dgm:prSet>
      <dgm:spPr/>
    </dgm:pt>
    <dgm:pt modelId="{65F47591-8E9E-4C62-881B-A20A29E05117}" type="pres">
      <dgm:prSet presAssocID="{75ACB184-95C4-4AC8-B5BB-053A729E06BE}" presName="parTrans" presStyleLbl="sibTrans2D1" presStyleIdx="2" presStyleCnt="3"/>
      <dgm:spPr/>
    </dgm:pt>
    <dgm:pt modelId="{8D695E52-CAD2-4527-BF4D-A146B69F3997}" type="pres">
      <dgm:prSet presAssocID="{75ACB184-95C4-4AC8-B5BB-053A729E06BE}" presName="connectorText" presStyleLbl="sibTrans2D1" presStyleIdx="2" presStyleCnt="3"/>
      <dgm:spPr/>
    </dgm:pt>
    <dgm:pt modelId="{1C01CDE6-86EC-499F-832B-CF367B70C6D0}" type="pres">
      <dgm:prSet presAssocID="{66982B52-A392-4C23-A067-0A9FA46738D3}" presName="node" presStyleLbl="node1" presStyleIdx="2" presStyleCnt="3">
        <dgm:presLayoutVars>
          <dgm:bulletEnabled val="1"/>
        </dgm:presLayoutVars>
      </dgm:prSet>
      <dgm:spPr/>
    </dgm:pt>
  </dgm:ptLst>
  <dgm:cxnLst>
    <dgm:cxn modelId="{E1240606-9852-4C90-89BA-FF5601B74749}" type="presOf" srcId="{03E0D0AF-E7E4-4425-817D-FBF2A77C9889}" destId="{8B848EE8-E2D3-4897-B3A2-5EC5538D2B36}" srcOrd="1" destOrd="0" presId="urn:microsoft.com/office/officeart/2005/8/layout/radial5"/>
    <dgm:cxn modelId="{40366431-38EE-455B-9139-4178DFC1453A}" type="presOf" srcId="{CB41526E-80E1-4523-B0D8-941A2D9C99A6}" destId="{574D4CA5-4FE3-4957-BE58-EF3EB3A6C631}" srcOrd="0" destOrd="0" presId="urn:microsoft.com/office/officeart/2005/8/layout/radial5"/>
    <dgm:cxn modelId="{93F5EB33-98EA-4A8C-839C-8EE778FD8B95}" type="presOf" srcId="{437DD16E-0272-4DC6-A2E0-535D3CE10644}" destId="{682CDF8A-3C1C-460B-A7C2-ED8E6E578FF4}" srcOrd="0" destOrd="0" presId="urn:microsoft.com/office/officeart/2005/8/layout/radial5"/>
    <dgm:cxn modelId="{69579662-09D2-4843-AD41-30A601C57177}" type="presOf" srcId="{6BC6819C-F63F-480B-B76B-111B019D7C08}" destId="{BCBFA962-E9AF-41DC-BE15-942A9C7E7A8B}" srcOrd="0" destOrd="0" presId="urn:microsoft.com/office/officeart/2005/8/layout/radial5"/>
    <dgm:cxn modelId="{F1B3A566-A2CD-48CF-B455-CDC9ED394EB9}" type="presOf" srcId="{081F2E25-DBF9-420F-BD94-822714993DBF}" destId="{1A2CB100-864A-4054-8BD7-662EAF8BC777}" srcOrd="0" destOrd="0" presId="urn:microsoft.com/office/officeart/2005/8/layout/radial5"/>
    <dgm:cxn modelId="{B1FA856B-4FF3-4520-85EA-8BB0C59F1F51}" type="presOf" srcId="{66982B52-A392-4C23-A067-0A9FA46738D3}" destId="{1C01CDE6-86EC-499F-832B-CF367B70C6D0}" srcOrd="0" destOrd="0" presId="urn:microsoft.com/office/officeart/2005/8/layout/radial5"/>
    <dgm:cxn modelId="{B2BA54AC-768E-4995-BA57-1FC0BEA5F67F}" type="presOf" srcId="{6BC6819C-F63F-480B-B76B-111B019D7C08}" destId="{22AD4EA8-D2E5-431A-88B3-0535DFB29097}" srcOrd="1" destOrd="0" presId="urn:microsoft.com/office/officeart/2005/8/layout/radial5"/>
    <dgm:cxn modelId="{174BF3BD-25B7-424D-8AE4-471C1C1686D4}" type="presOf" srcId="{F4D819F9-D9C7-4E37-8986-3EE52003B75F}" destId="{5DB9FD2C-B77C-4421-8B8D-39CF7C110CBC}" srcOrd="0" destOrd="0" presId="urn:microsoft.com/office/officeart/2005/8/layout/radial5"/>
    <dgm:cxn modelId="{DBF751C0-E3B4-42A3-B093-FEDDD931F322}" srcId="{437DD16E-0272-4DC6-A2E0-535D3CE10644}" destId="{CB41526E-80E1-4523-B0D8-941A2D9C99A6}" srcOrd="0" destOrd="0" parTransId="{4DF5290A-2DE4-4D7B-84B0-386BA65A4436}" sibTransId="{D3B26EFF-CCCE-4442-8173-E7CEB13F8604}"/>
    <dgm:cxn modelId="{74BC7FC3-6634-4CE5-A0A6-355690DE3B9C}" srcId="{CB41526E-80E1-4523-B0D8-941A2D9C99A6}" destId="{081F2E25-DBF9-420F-BD94-822714993DBF}" srcOrd="0" destOrd="0" parTransId="{6BC6819C-F63F-480B-B76B-111B019D7C08}" sibTransId="{67E9F4B0-18C8-45DB-89B0-6AC0E02E7A65}"/>
    <dgm:cxn modelId="{4FF11DD2-DBAD-4779-9F85-5C4827C54793}" type="presOf" srcId="{03E0D0AF-E7E4-4425-817D-FBF2A77C9889}" destId="{FDBF9DE6-606B-4C96-AE25-B03217E2E04D}" srcOrd="0" destOrd="0" presId="urn:microsoft.com/office/officeart/2005/8/layout/radial5"/>
    <dgm:cxn modelId="{30BA11DA-469D-4181-9FB8-D1CD277C4E34}" type="presOf" srcId="{75ACB184-95C4-4AC8-B5BB-053A729E06BE}" destId="{8D695E52-CAD2-4527-BF4D-A146B69F3997}" srcOrd="1" destOrd="0" presId="urn:microsoft.com/office/officeart/2005/8/layout/radial5"/>
    <dgm:cxn modelId="{7132B0DE-7158-4373-BAB2-D08175BB0044}" srcId="{CB41526E-80E1-4523-B0D8-941A2D9C99A6}" destId="{66982B52-A392-4C23-A067-0A9FA46738D3}" srcOrd="2" destOrd="0" parTransId="{75ACB184-95C4-4AC8-B5BB-053A729E06BE}" sibTransId="{AD549CC1-DB61-4D52-AEFB-A2CA021EB066}"/>
    <dgm:cxn modelId="{8B07FFE6-2F24-482A-8D97-585D04065702}" srcId="{CB41526E-80E1-4523-B0D8-941A2D9C99A6}" destId="{F4D819F9-D9C7-4E37-8986-3EE52003B75F}" srcOrd="1" destOrd="0" parTransId="{03E0D0AF-E7E4-4425-817D-FBF2A77C9889}" sibTransId="{AC585CBE-F6A3-43A8-8FEB-B799530E2347}"/>
    <dgm:cxn modelId="{6693F1FE-A7A4-47EE-910B-249E36DEBD89}" type="presOf" srcId="{75ACB184-95C4-4AC8-B5BB-053A729E06BE}" destId="{65F47591-8E9E-4C62-881B-A20A29E05117}" srcOrd="0" destOrd="0" presId="urn:microsoft.com/office/officeart/2005/8/layout/radial5"/>
    <dgm:cxn modelId="{9E66F2E4-769B-41AF-A24F-C3B9A89DFB5E}" type="presParOf" srcId="{682CDF8A-3C1C-460B-A7C2-ED8E6E578FF4}" destId="{574D4CA5-4FE3-4957-BE58-EF3EB3A6C631}" srcOrd="0" destOrd="0" presId="urn:microsoft.com/office/officeart/2005/8/layout/radial5"/>
    <dgm:cxn modelId="{7AC5E6D4-CE62-4C1B-ACF3-50B18628EF8A}" type="presParOf" srcId="{682CDF8A-3C1C-460B-A7C2-ED8E6E578FF4}" destId="{BCBFA962-E9AF-41DC-BE15-942A9C7E7A8B}" srcOrd="1" destOrd="0" presId="urn:microsoft.com/office/officeart/2005/8/layout/radial5"/>
    <dgm:cxn modelId="{CF59DE59-F217-470E-BD77-565278265DEE}" type="presParOf" srcId="{BCBFA962-E9AF-41DC-BE15-942A9C7E7A8B}" destId="{22AD4EA8-D2E5-431A-88B3-0535DFB29097}" srcOrd="0" destOrd="0" presId="urn:microsoft.com/office/officeart/2005/8/layout/radial5"/>
    <dgm:cxn modelId="{DC72D9E2-380B-4532-A287-8930A614E487}" type="presParOf" srcId="{682CDF8A-3C1C-460B-A7C2-ED8E6E578FF4}" destId="{1A2CB100-864A-4054-8BD7-662EAF8BC777}" srcOrd="2" destOrd="0" presId="urn:microsoft.com/office/officeart/2005/8/layout/radial5"/>
    <dgm:cxn modelId="{7174B8A8-993B-4F8B-A047-081E1F99D195}" type="presParOf" srcId="{682CDF8A-3C1C-460B-A7C2-ED8E6E578FF4}" destId="{FDBF9DE6-606B-4C96-AE25-B03217E2E04D}" srcOrd="3" destOrd="0" presId="urn:microsoft.com/office/officeart/2005/8/layout/radial5"/>
    <dgm:cxn modelId="{370BDDED-C929-4913-9422-18C228142231}" type="presParOf" srcId="{FDBF9DE6-606B-4C96-AE25-B03217E2E04D}" destId="{8B848EE8-E2D3-4897-B3A2-5EC5538D2B36}" srcOrd="0" destOrd="0" presId="urn:microsoft.com/office/officeart/2005/8/layout/radial5"/>
    <dgm:cxn modelId="{E4B68540-F8BB-49CD-BCAA-363331DABEB5}" type="presParOf" srcId="{682CDF8A-3C1C-460B-A7C2-ED8E6E578FF4}" destId="{5DB9FD2C-B77C-4421-8B8D-39CF7C110CBC}" srcOrd="4" destOrd="0" presId="urn:microsoft.com/office/officeart/2005/8/layout/radial5"/>
    <dgm:cxn modelId="{5BB17933-A349-4CF0-90D9-38D37BF1C7E9}" type="presParOf" srcId="{682CDF8A-3C1C-460B-A7C2-ED8E6E578FF4}" destId="{65F47591-8E9E-4C62-881B-A20A29E05117}" srcOrd="5" destOrd="0" presId="urn:microsoft.com/office/officeart/2005/8/layout/radial5"/>
    <dgm:cxn modelId="{62B7A7AD-A2A5-483B-9012-2BA84233EDF4}" type="presParOf" srcId="{65F47591-8E9E-4C62-881B-A20A29E05117}" destId="{8D695E52-CAD2-4527-BF4D-A146B69F3997}" srcOrd="0" destOrd="0" presId="urn:microsoft.com/office/officeart/2005/8/layout/radial5"/>
    <dgm:cxn modelId="{74BC2564-09F1-4CAE-A88F-5E9E8EFB4374}" type="presParOf" srcId="{682CDF8A-3C1C-460B-A7C2-ED8E6E578FF4}" destId="{1C01CDE6-86EC-499F-832B-CF367B70C6D0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F3FC61-01F6-49E8-B837-005231B5E4BC}" type="doc">
      <dgm:prSet loTypeId="urn:microsoft.com/office/officeart/2005/8/layout/hierarchy5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983010A-4577-47E4-BAB3-4A5F1B30B680}">
      <dgm:prSet/>
      <dgm:spPr/>
      <dgm:t>
        <a:bodyPr/>
        <a:lstStyle/>
        <a:p>
          <a:r>
            <a:rPr lang="en-US" b="1" baseline="0" dirty="0"/>
            <a:t>Who to ask for help in the lab:</a:t>
          </a:r>
          <a:endParaRPr lang="en-US" dirty="0"/>
        </a:p>
      </dgm:t>
    </dgm:pt>
    <dgm:pt modelId="{43488C16-8DC2-4191-81F9-6992F32C4563}" type="parTrans" cxnId="{BB6F240F-FE42-40B7-B6E3-FAB45E04B60B}">
      <dgm:prSet/>
      <dgm:spPr/>
      <dgm:t>
        <a:bodyPr/>
        <a:lstStyle/>
        <a:p>
          <a:endParaRPr lang="en-US"/>
        </a:p>
      </dgm:t>
    </dgm:pt>
    <dgm:pt modelId="{14892844-EEA7-4670-A596-5A068FD5F894}" type="sibTrans" cxnId="{BB6F240F-FE42-40B7-B6E3-FAB45E04B60B}">
      <dgm:prSet/>
      <dgm:spPr/>
      <dgm:t>
        <a:bodyPr/>
        <a:lstStyle/>
        <a:p>
          <a:endParaRPr lang="en-US"/>
        </a:p>
      </dgm:t>
    </dgm:pt>
    <dgm:pt modelId="{1B07D29E-74F5-41A2-9A44-B22D9CCBAB17}">
      <dgm:prSet/>
      <dgm:spPr/>
      <dgm:t>
        <a:bodyPr/>
        <a:lstStyle/>
        <a:p>
          <a:r>
            <a:rPr lang="en-US" b="1" baseline="0"/>
            <a:t>Maintainers</a:t>
          </a:r>
          <a:endParaRPr lang="en-US"/>
        </a:p>
      </dgm:t>
    </dgm:pt>
    <dgm:pt modelId="{FBE21973-7E5E-4CF6-9052-AF00DFB7CC94}" type="parTrans" cxnId="{611B2F72-BAE1-4FAA-9258-69E1E108D790}">
      <dgm:prSet/>
      <dgm:spPr/>
      <dgm:t>
        <a:bodyPr/>
        <a:lstStyle/>
        <a:p>
          <a:endParaRPr lang="en-US"/>
        </a:p>
      </dgm:t>
    </dgm:pt>
    <dgm:pt modelId="{26BD2842-E746-4869-A852-1F628996B536}" type="sibTrans" cxnId="{611B2F72-BAE1-4FAA-9258-69E1E108D790}">
      <dgm:prSet/>
      <dgm:spPr/>
      <dgm:t>
        <a:bodyPr/>
        <a:lstStyle/>
        <a:p>
          <a:endParaRPr lang="en-US"/>
        </a:p>
      </dgm:t>
    </dgm:pt>
    <dgm:pt modelId="{A426DE70-2671-431C-900D-764F660F616E}">
      <dgm:prSet/>
      <dgm:spPr/>
      <dgm:t>
        <a:bodyPr/>
        <a:lstStyle/>
        <a:p>
          <a:r>
            <a:rPr lang="en-US" b="1" dirty="0"/>
            <a:t>Aubrey</a:t>
          </a:r>
          <a:r>
            <a:rPr lang="en-US" dirty="0"/>
            <a:t> (</a:t>
          </a:r>
          <a:r>
            <a:rPr lang="en-US" dirty="0" err="1"/>
            <a:t>MetaScope</a:t>
          </a:r>
          <a:r>
            <a:rPr lang="en-US" dirty="0"/>
            <a:t>, </a:t>
          </a:r>
          <a:r>
            <a:rPr lang="en-US" dirty="0" err="1"/>
            <a:t>LegATo</a:t>
          </a:r>
          <a:r>
            <a:rPr lang="en-US" dirty="0"/>
            <a:t>, TBSignatureProfiler)</a:t>
          </a:r>
        </a:p>
      </dgm:t>
    </dgm:pt>
    <dgm:pt modelId="{476A6E71-D849-490E-995A-311C9ABEB7E0}" type="parTrans" cxnId="{B2F97EFF-1F30-45AB-A4CC-F00ABE732B51}">
      <dgm:prSet/>
      <dgm:spPr/>
      <dgm:t>
        <a:bodyPr/>
        <a:lstStyle/>
        <a:p>
          <a:endParaRPr lang="en-US"/>
        </a:p>
      </dgm:t>
    </dgm:pt>
    <dgm:pt modelId="{9432AEDC-D397-48F3-A3D1-6B59D0D37312}" type="sibTrans" cxnId="{B2F97EFF-1F30-45AB-A4CC-F00ABE732B51}">
      <dgm:prSet/>
      <dgm:spPr/>
      <dgm:t>
        <a:bodyPr/>
        <a:lstStyle/>
        <a:p>
          <a:endParaRPr lang="en-US"/>
        </a:p>
      </dgm:t>
    </dgm:pt>
    <dgm:pt modelId="{A7E59890-B14C-4942-924E-12226AE74265}">
      <dgm:prSet/>
      <dgm:spPr/>
      <dgm:t>
        <a:bodyPr/>
        <a:lstStyle/>
        <a:p>
          <a:r>
            <a:rPr lang="en-US" b="1" dirty="0"/>
            <a:t>Jessica</a:t>
          </a:r>
          <a:r>
            <a:rPr lang="en-US" dirty="0"/>
            <a:t> (animalcules, </a:t>
          </a:r>
          <a:r>
            <a:rPr lang="en-US" dirty="0" err="1"/>
            <a:t>BatchQC</a:t>
          </a:r>
          <a:r>
            <a:rPr lang="en-US" dirty="0"/>
            <a:t>)</a:t>
          </a:r>
        </a:p>
      </dgm:t>
    </dgm:pt>
    <dgm:pt modelId="{DE6A3D23-EEC8-40F4-B10A-473BFB1C81BA}" type="parTrans" cxnId="{EBD57C4F-B953-424B-8126-99C3D0F80E4E}">
      <dgm:prSet/>
      <dgm:spPr/>
      <dgm:t>
        <a:bodyPr/>
        <a:lstStyle/>
        <a:p>
          <a:endParaRPr lang="en-US"/>
        </a:p>
      </dgm:t>
    </dgm:pt>
    <dgm:pt modelId="{F062B24E-180A-4BC6-BFE7-F0BB8E0D8C22}" type="sibTrans" cxnId="{EBD57C4F-B953-424B-8126-99C3D0F80E4E}">
      <dgm:prSet/>
      <dgm:spPr/>
      <dgm:t>
        <a:bodyPr/>
        <a:lstStyle/>
        <a:p>
          <a:endParaRPr lang="en-US"/>
        </a:p>
      </dgm:t>
    </dgm:pt>
    <dgm:pt modelId="{47B21B79-E729-4E92-8615-21CB2A66D11A}">
      <dgm:prSet/>
      <dgm:spPr/>
      <dgm:t>
        <a:bodyPr/>
        <a:lstStyle/>
        <a:p>
          <a:r>
            <a:rPr lang="en-US" b="1" baseline="0"/>
            <a:t>Contributors</a:t>
          </a:r>
          <a:endParaRPr lang="en-US"/>
        </a:p>
      </dgm:t>
    </dgm:pt>
    <dgm:pt modelId="{FE218707-1BC0-478F-B22F-BA3E8CD75DD0}" type="parTrans" cxnId="{E5E9DCA1-4CBA-49D4-B633-A0C59976A867}">
      <dgm:prSet/>
      <dgm:spPr/>
      <dgm:t>
        <a:bodyPr/>
        <a:lstStyle/>
        <a:p>
          <a:endParaRPr lang="en-US"/>
        </a:p>
      </dgm:t>
    </dgm:pt>
    <dgm:pt modelId="{2FADC7CD-51F8-458D-929E-FE0815CFDB0C}" type="sibTrans" cxnId="{E5E9DCA1-4CBA-49D4-B633-A0C59976A867}">
      <dgm:prSet/>
      <dgm:spPr/>
      <dgm:t>
        <a:bodyPr/>
        <a:lstStyle/>
        <a:p>
          <a:endParaRPr lang="en-US"/>
        </a:p>
      </dgm:t>
    </dgm:pt>
    <dgm:pt modelId="{836D2538-7DD4-4397-9396-960612E70C29}">
      <dgm:prSet/>
      <dgm:spPr/>
      <dgm:t>
        <a:bodyPr/>
        <a:lstStyle/>
        <a:p>
          <a:r>
            <a:rPr lang="en-US" b="1" dirty="0"/>
            <a:t>Sean</a:t>
          </a:r>
          <a:r>
            <a:rPr lang="en-US" dirty="0"/>
            <a:t> (</a:t>
          </a:r>
          <a:r>
            <a:rPr lang="en-US" dirty="0" err="1"/>
            <a:t>MetaScope</a:t>
          </a:r>
          <a:r>
            <a:rPr lang="en-US" dirty="0"/>
            <a:t>)</a:t>
          </a:r>
        </a:p>
      </dgm:t>
    </dgm:pt>
    <dgm:pt modelId="{F49FF5D7-F4CB-4B5B-A304-8CD82B89AFDF}" type="parTrans" cxnId="{4A2A6933-0B1D-4639-9068-F1D9D92E5D28}">
      <dgm:prSet/>
      <dgm:spPr/>
      <dgm:t>
        <a:bodyPr/>
        <a:lstStyle/>
        <a:p>
          <a:endParaRPr lang="en-US"/>
        </a:p>
      </dgm:t>
    </dgm:pt>
    <dgm:pt modelId="{4E4AB901-D664-44BE-BC7F-C62F90616ADE}" type="sibTrans" cxnId="{4A2A6933-0B1D-4639-9068-F1D9D92E5D28}">
      <dgm:prSet/>
      <dgm:spPr/>
      <dgm:t>
        <a:bodyPr/>
        <a:lstStyle/>
        <a:p>
          <a:endParaRPr lang="en-US"/>
        </a:p>
      </dgm:t>
    </dgm:pt>
    <dgm:pt modelId="{7F3F723D-62C2-4460-8FD0-B0059F4E760C}">
      <dgm:prSet/>
      <dgm:spPr/>
      <dgm:t>
        <a:bodyPr/>
        <a:lstStyle/>
        <a:p>
          <a:r>
            <a:rPr lang="en-US" b="1" dirty="0" err="1"/>
            <a:t>Yaoan</a:t>
          </a:r>
          <a:r>
            <a:rPr lang="en-US" dirty="0"/>
            <a:t> (</a:t>
          </a:r>
          <a:r>
            <a:rPr lang="en-US" dirty="0" err="1"/>
            <a:t>BatchQC</a:t>
          </a:r>
          <a:r>
            <a:rPr lang="en-US" dirty="0"/>
            <a:t>)</a:t>
          </a:r>
        </a:p>
      </dgm:t>
    </dgm:pt>
    <dgm:pt modelId="{05454699-24A4-4966-803A-D767595FDF0D}" type="parTrans" cxnId="{4AC37D75-0FF1-4296-869A-68A85C2063A8}">
      <dgm:prSet/>
      <dgm:spPr/>
      <dgm:t>
        <a:bodyPr/>
        <a:lstStyle/>
        <a:p>
          <a:endParaRPr lang="en-US"/>
        </a:p>
      </dgm:t>
    </dgm:pt>
    <dgm:pt modelId="{97C09166-660D-4853-A5A5-45B8E11B2D20}" type="sibTrans" cxnId="{4AC37D75-0FF1-4296-869A-68A85C2063A8}">
      <dgm:prSet/>
      <dgm:spPr/>
      <dgm:t>
        <a:bodyPr/>
        <a:lstStyle/>
        <a:p>
          <a:endParaRPr lang="en-US"/>
        </a:p>
      </dgm:t>
    </dgm:pt>
    <dgm:pt modelId="{8E6BD00E-D905-4919-8F5D-918C570ADF9A}">
      <dgm:prSet/>
      <dgm:spPr/>
      <dgm:t>
        <a:bodyPr/>
        <a:lstStyle/>
        <a:p>
          <a:r>
            <a:rPr lang="en-US" b="1" dirty="0"/>
            <a:t>Howard</a:t>
          </a:r>
          <a:r>
            <a:rPr lang="en-US" dirty="0"/>
            <a:t> (</a:t>
          </a:r>
          <a:r>
            <a:rPr lang="en-US" dirty="0" err="1"/>
            <a:t>BatchQC</a:t>
          </a:r>
          <a:r>
            <a:rPr lang="en-US" dirty="0"/>
            <a:t>)</a:t>
          </a:r>
        </a:p>
      </dgm:t>
    </dgm:pt>
    <dgm:pt modelId="{C929511E-186C-4064-AEAF-7577EA9D2722}" type="parTrans" cxnId="{C71D3E61-FC3E-49D2-9CA5-D4A5E51FE41A}">
      <dgm:prSet/>
      <dgm:spPr/>
      <dgm:t>
        <a:bodyPr/>
        <a:lstStyle/>
        <a:p>
          <a:endParaRPr lang="en-US"/>
        </a:p>
      </dgm:t>
    </dgm:pt>
    <dgm:pt modelId="{C66D840E-36D2-4434-A46F-5D170E4F0B54}" type="sibTrans" cxnId="{C71D3E61-FC3E-49D2-9CA5-D4A5E51FE41A}">
      <dgm:prSet/>
      <dgm:spPr/>
      <dgm:t>
        <a:bodyPr/>
        <a:lstStyle/>
        <a:p>
          <a:endParaRPr lang="en-US"/>
        </a:p>
      </dgm:t>
    </dgm:pt>
    <dgm:pt modelId="{BE7DC633-DCA3-49AC-A414-B00876ECAE39}" type="pres">
      <dgm:prSet presAssocID="{ECF3FC61-01F6-49E8-B837-005231B5E4B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F624311-6B2D-4517-83B6-9FFA39E3B8AE}" type="pres">
      <dgm:prSet presAssocID="{ECF3FC61-01F6-49E8-B837-005231B5E4BC}" presName="hierFlow" presStyleCnt="0"/>
      <dgm:spPr/>
    </dgm:pt>
    <dgm:pt modelId="{FAD33A82-0B31-428B-A1E4-C368D7036B9B}" type="pres">
      <dgm:prSet presAssocID="{ECF3FC61-01F6-49E8-B837-005231B5E4B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54C9EE6-04E2-4271-B9EF-B981F69FB307}" type="pres">
      <dgm:prSet presAssocID="{0983010A-4577-47E4-BAB3-4A5F1B30B680}" presName="Name17" presStyleCnt="0"/>
      <dgm:spPr/>
    </dgm:pt>
    <dgm:pt modelId="{1B28F06C-D0B7-4095-9AB7-1C1FE4746B2C}" type="pres">
      <dgm:prSet presAssocID="{0983010A-4577-47E4-BAB3-4A5F1B30B680}" presName="level1Shape" presStyleLbl="node0" presStyleIdx="0" presStyleCnt="1">
        <dgm:presLayoutVars>
          <dgm:chPref val="3"/>
        </dgm:presLayoutVars>
      </dgm:prSet>
      <dgm:spPr/>
    </dgm:pt>
    <dgm:pt modelId="{23ED9F32-F471-4125-8B68-48E15F346258}" type="pres">
      <dgm:prSet presAssocID="{0983010A-4577-47E4-BAB3-4A5F1B30B680}" presName="hierChild2" presStyleCnt="0"/>
      <dgm:spPr/>
    </dgm:pt>
    <dgm:pt modelId="{B404BD65-391C-472B-9039-70161B880263}" type="pres">
      <dgm:prSet presAssocID="{FBE21973-7E5E-4CF6-9052-AF00DFB7CC94}" presName="Name25" presStyleLbl="parChTrans1D2" presStyleIdx="0" presStyleCnt="2"/>
      <dgm:spPr/>
    </dgm:pt>
    <dgm:pt modelId="{841BB5B7-79B2-47A4-AB6A-BCCF7DF9BA9A}" type="pres">
      <dgm:prSet presAssocID="{FBE21973-7E5E-4CF6-9052-AF00DFB7CC94}" presName="connTx" presStyleLbl="parChTrans1D2" presStyleIdx="0" presStyleCnt="2"/>
      <dgm:spPr/>
    </dgm:pt>
    <dgm:pt modelId="{C5B2EEF6-A335-4006-85CA-138CF6E32A97}" type="pres">
      <dgm:prSet presAssocID="{1B07D29E-74F5-41A2-9A44-B22D9CCBAB17}" presName="Name30" presStyleCnt="0"/>
      <dgm:spPr/>
    </dgm:pt>
    <dgm:pt modelId="{58EC79AA-E6A5-4F05-B0C9-B55ABCA1E2CA}" type="pres">
      <dgm:prSet presAssocID="{1B07D29E-74F5-41A2-9A44-B22D9CCBAB17}" presName="level2Shape" presStyleLbl="node2" presStyleIdx="0" presStyleCnt="2"/>
      <dgm:spPr/>
    </dgm:pt>
    <dgm:pt modelId="{26777B0C-1F3B-440E-ACFE-661BB5058D3F}" type="pres">
      <dgm:prSet presAssocID="{1B07D29E-74F5-41A2-9A44-B22D9CCBAB17}" presName="hierChild3" presStyleCnt="0"/>
      <dgm:spPr/>
    </dgm:pt>
    <dgm:pt modelId="{44751751-4553-46FC-B3B4-A838E42B3688}" type="pres">
      <dgm:prSet presAssocID="{476A6E71-D849-490E-995A-311C9ABEB7E0}" presName="Name25" presStyleLbl="parChTrans1D3" presStyleIdx="0" presStyleCnt="5"/>
      <dgm:spPr/>
    </dgm:pt>
    <dgm:pt modelId="{A577AB7D-2582-48CD-8654-DD9B11E09E68}" type="pres">
      <dgm:prSet presAssocID="{476A6E71-D849-490E-995A-311C9ABEB7E0}" presName="connTx" presStyleLbl="parChTrans1D3" presStyleIdx="0" presStyleCnt="5"/>
      <dgm:spPr/>
    </dgm:pt>
    <dgm:pt modelId="{D8788504-51AE-427E-9744-617781F28666}" type="pres">
      <dgm:prSet presAssocID="{A426DE70-2671-431C-900D-764F660F616E}" presName="Name30" presStyleCnt="0"/>
      <dgm:spPr/>
    </dgm:pt>
    <dgm:pt modelId="{805BCBA1-2B58-49B1-9963-48EAA94E5808}" type="pres">
      <dgm:prSet presAssocID="{A426DE70-2671-431C-900D-764F660F616E}" presName="level2Shape" presStyleLbl="node3" presStyleIdx="0" presStyleCnt="5"/>
      <dgm:spPr/>
    </dgm:pt>
    <dgm:pt modelId="{1A61733B-DF09-4E8F-8B45-12C8197A810A}" type="pres">
      <dgm:prSet presAssocID="{A426DE70-2671-431C-900D-764F660F616E}" presName="hierChild3" presStyleCnt="0"/>
      <dgm:spPr/>
    </dgm:pt>
    <dgm:pt modelId="{2676EBB3-9DC7-4359-9A74-B68B5A3F9F81}" type="pres">
      <dgm:prSet presAssocID="{DE6A3D23-EEC8-40F4-B10A-473BFB1C81BA}" presName="Name25" presStyleLbl="parChTrans1D3" presStyleIdx="1" presStyleCnt="5"/>
      <dgm:spPr/>
    </dgm:pt>
    <dgm:pt modelId="{7D0E655D-AD9C-4D73-A662-36C27654763D}" type="pres">
      <dgm:prSet presAssocID="{DE6A3D23-EEC8-40F4-B10A-473BFB1C81BA}" presName="connTx" presStyleLbl="parChTrans1D3" presStyleIdx="1" presStyleCnt="5"/>
      <dgm:spPr/>
    </dgm:pt>
    <dgm:pt modelId="{41F60951-CEE1-4A00-93CF-AAA480F6C346}" type="pres">
      <dgm:prSet presAssocID="{A7E59890-B14C-4942-924E-12226AE74265}" presName="Name30" presStyleCnt="0"/>
      <dgm:spPr/>
    </dgm:pt>
    <dgm:pt modelId="{B40554A1-8690-41B1-8A31-505F78145F3E}" type="pres">
      <dgm:prSet presAssocID="{A7E59890-B14C-4942-924E-12226AE74265}" presName="level2Shape" presStyleLbl="node3" presStyleIdx="1" presStyleCnt="5"/>
      <dgm:spPr/>
    </dgm:pt>
    <dgm:pt modelId="{4A555F2C-EFF3-430A-BC08-35161892E0D6}" type="pres">
      <dgm:prSet presAssocID="{A7E59890-B14C-4942-924E-12226AE74265}" presName="hierChild3" presStyleCnt="0"/>
      <dgm:spPr/>
    </dgm:pt>
    <dgm:pt modelId="{18AE43C8-7EB5-4BEA-8CCA-F889FA997CD5}" type="pres">
      <dgm:prSet presAssocID="{FE218707-1BC0-478F-B22F-BA3E8CD75DD0}" presName="Name25" presStyleLbl="parChTrans1D2" presStyleIdx="1" presStyleCnt="2"/>
      <dgm:spPr/>
    </dgm:pt>
    <dgm:pt modelId="{1E42931E-F647-4407-B1A6-EE3D6594467C}" type="pres">
      <dgm:prSet presAssocID="{FE218707-1BC0-478F-B22F-BA3E8CD75DD0}" presName="connTx" presStyleLbl="parChTrans1D2" presStyleIdx="1" presStyleCnt="2"/>
      <dgm:spPr/>
    </dgm:pt>
    <dgm:pt modelId="{0C6D2192-237B-4A6D-AABA-46920A549820}" type="pres">
      <dgm:prSet presAssocID="{47B21B79-E729-4E92-8615-21CB2A66D11A}" presName="Name30" presStyleCnt="0"/>
      <dgm:spPr/>
    </dgm:pt>
    <dgm:pt modelId="{B499CCA7-F30C-4732-8759-F8C654E71264}" type="pres">
      <dgm:prSet presAssocID="{47B21B79-E729-4E92-8615-21CB2A66D11A}" presName="level2Shape" presStyleLbl="node2" presStyleIdx="1" presStyleCnt="2"/>
      <dgm:spPr/>
    </dgm:pt>
    <dgm:pt modelId="{BA4A31E8-A6A0-4D92-A189-07E466BE57A8}" type="pres">
      <dgm:prSet presAssocID="{47B21B79-E729-4E92-8615-21CB2A66D11A}" presName="hierChild3" presStyleCnt="0"/>
      <dgm:spPr/>
    </dgm:pt>
    <dgm:pt modelId="{6634284A-0E8F-488D-A307-2A729ADF7843}" type="pres">
      <dgm:prSet presAssocID="{F49FF5D7-F4CB-4B5B-A304-8CD82B89AFDF}" presName="Name25" presStyleLbl="parChTrans1D3" presStyleIdx="2" presStyleCnt="5"/>
      <dgm:spPr/>
    </dgm:pt>
    <dgm:pt modelId="{2C2091C4-66CF-4DF1-A1CB-4EAD2496A53B}" type="pres">
      <dgm:prSet presAssocID="{F49FF5D7-F4CB-4B5B-A304-8CD82B89AFDF}" presName="connTx" presStyleLbl="parChTrans1D3" presStyleIdx="2" presStyleCnt="5"/>
      <dgm:spPr/>
    </dgm:pt>
    <dgm:pt modelId="{CF184FFE-A948-4F5B-B4D5-FE9DF3876BF3}" type="pres">
      <dgm:prSet presAssocID="{836D2538-7DD4-4397-9396-960612E70C29}" presName="Name30" presStyleCnt="0"/>
      <dgm:spPr/>
    </dgm:pt>
    <dgm:pt modelId="{4ECB3D69-0B93-46FE-8ADC-AD3264CFC45F}" type="pres">
      <dgm:prSet presAssocID="{836D2538-7DD4-4397-9396-960612E70C29}" presName="level2Shape" presStyleLbl="node3" presStyleIdx="2" presStyleCnt="5"/>
      <dgm:spPr/>
    </dgm:pt>
    <dgm:pt modelId="{BCBE1BCE-3BB5-4554-A302-1941FD98A0C4}" type="pres">
      <dgm:prSet presAssocID="{836D2538-7DD4-4397-9396-960612E70C29}" presName="hierChild3" presStyleCnt="0"/>
      <dgm:spPr/>
    </dgm:pt>
    <dgm:pt modelId="{B2152E4D-33B7-41E9-9454-91A999AFC8DA}" type="pres">
      <dgm:prSet presAssocID="{05454699-24A4-4966-803A-D767595FDF0D}" presName="Name25" presStyleLbl="parChTrans1D3" presStyleIdx="3" presStyleCnt="5"/>
      <dgm:spPr/>
    </dgm:pt>
    <dgm:pt modelId="{7883FC85-BE5E-4FD2-A34C-ED1F0DA9074F}" type="pres">
      <dgm:prSet presAssocID="{05454699-24A4-4966-803A-D767595FDF0D}" presName="connTx" presStyleLbl="parChTrans1D3" presStyleIdx="3" presStyleCnt="5"/>
      <dgm:spPr/>
    </dgm:pt>
    <dgm:pt modelId="{8AC23F7F-13CA-4F9F-9866-E49C0FC42060}" type="pres">
      <dgm:prSet presAssocID="{7F3F723D-62C2-4460-8FD0-B0059F4E760C}" presName="Name30" presStyleCnt="0"/>
      <dgm:spPr/>
    </dgm:pt>
    <dgm:pt modelId="{63FE9F0E-3B69-4972-9E69-30A6170091B8}" type="pres">
      <dgm:prSet presAssocID="{7F3F723D-62C2-4460-8FD0-B0059F4E760C}" presName="level2Shape" presStyleLbl="node3" presStyleIdx="3" presStyleCnt="5"/>
      <dgm:spPr/>
    </dgm:pt>
    <dgm:pt modelId="{1E0F80A9-3BD5-4A52-BB88-F0060A547C8D}" type="pres">
      <dgm:prSet presAssocID="{7F3F723D-62C2-4460-8FD0-B0059F4E760C}" presName="hierChild3" presStyleCnt="0"/>
      <dgm:spPr/>
    </dgm:pt>
    <dgm:pt modelId="{B3CFB4A7-91DD-4293-B315-A5F1207E7C23}" type="pres">
      <dgm:prSet presAssocID="{C929511E-186C-4064-AEAF-7577EA9D2722}" presName="Name25" presStyleLbl="parChTrans1D3" presStyleIdx="4" presStyleCnt="5"/>
      <dgm:spPr/>
    </dgm:pt>
    <dgm:pt modelId="{F011F239-B43F-4ED9-B365-11EE8729B0BD}" type="pres">
      <dgm:prSet presAssocID="{C929511E-186C-4064-AEAF-7577EA9D2722}" presName="connTx" presStyleLbl="parChTrans1D3" presStyleIdx="4" presStyleCnt="5"/>
      <dgm:spPr/>
    </dgm:pt>
    <dgm:pt modelId="{B514FC8F-1C78-496A-93CF-B1F11EEEE3BB}" type="pres">
      <dgm:prSet presAssocID="{8E6BD00E-D905-4919-8F5D-918C570ADF9A}" presName="Name30" presStyleCnt="0"/>
      <dgm:spPr/>
    </dgm:pt>
    <dgm:pt modelId="{424972E2-713A-40A5-96B9-4D4CCFC15DA9}" type="pres">
      <dgm:prSet presAssocID="{8E6BD00E-D905-4919-8F5D-918C570ADF9A}" presName="level2Shape" presStyleLbl="node3" presStyleIdx="4" presStyleCnt="5"/>
      <dgm:spPr/>
    </dgm:pt>
    <dgm:pt modelId="{4D586C9E-1431-4B63-8138-44F2AC02AA11}" type="pres">
      <dgm:prSet presAssocID="{8E6BD00E-D905-4919-8F5D-918C570ADF9A}" presName="hierChild3" presStyleCnt="0"/>
      <dgm:spPr/>
    </dgm:pt>
    <dgm:pt modelId="{ED4FCE9E-2FB0-483D-8D38-5D5C6B2FA930}" type="pres">
      <dgm:prSet presAssocID="{ECF3FC61-01F6-49E8-B837-005231B5E4BC}" presName="bgShapesFlow" presStyleCnt="0"/>
      <dgm:spPr/>
    </dgm:pt>
  </dgm:ptLst>
  <dgm:cxnLst>
    <dgm:cxn modelId="{76B11C00-15F2-4877-A0AC-D04F47CE5CB4}" type="presOf" srcId="{476A6E71-D849-490E-995A-311C9ABEB7E0}" destId="{A577AB7D-2582-48CD-8654-DD9B11E09E68}" srcOrd="1" destOrd="0" presId="urn:microsoft.com/office/officeart/2005/8/layout/hierarchy5"/>
    <dgm:cxn modelId="{21474F05-B077-4BF4-BC31-96CC02E79F02}" type="presOf" srcId="{8E6BD00E-D905-4919-8F5D-918C570ADF9A}" destId="{424972E2-713A-40A5-96B9-4D4CCFC15DA9}" srcOrd="0" destOrd="0" presId="urn:microsoft.com/office/officeart/2005/8/layout/hierarchy5"/>
    <dgm:cxn modelId="{BB6F240F-FE42-40B7-B6E3-FAB45E04B60B}" srcId="{ECF3FC61-01F6-49E8-B837-005231B5E4BC}" destId="{0983010A-4577-47E4-BAB3-4A5F1B30B680}" srcOrd="0" destOrd="0" parTransId="{43488C16-8DC2-4191-81F9-6992F32C4563}" sibTransId="{14892844-EEA7-4670-A596-5A068FD5F894}"/>
    <dgm:cxn modelId="{5B6FD319-4E41-496E-A930-606B83652BE8}" type="presOf" srcId="{FE218707-1BC0-478F-B22F-BA3E8CD75DD0}" destId="{1E42931E-F647-4407-B1A6-EE3D6594467C}" srcOrd="1" destOrd="0" presId="urn:microsoft.com/office/officeart/2005/8/layout/hierarchy5"/>
    <dgm:cxn modelId="{D7325723-93C2-43EA-A74A-A9EF4087C57E}" type="presOf" srcId="{F49FF5D7-F4CB-4B5B-A304-8CD82B89AFDF}" destId="{2C2091C4-66CF-4DF1-A1CB-4EAD2496A53B}" srcOrd="1" destOrd="0" presId="urn:microsoft.com/office/officeart/2005/8/layout/hierarchy5"/>
    <dgm:cxn modelId="{CDD53B27-DB33-4487-914E-11F377039D51}" type="presOf" srcId="{FBE21973-7E5E-4CF6-9052-AF00DFB7CC94}" destId="{B404BD65-391C-472B-9039-70161B880263}" srcOrd="0" destOrd="0" presId="urn:microsoft.com/office/officeart/2005/8/layout/hierarchy5"/>
    <dgm:cxn modelId="{FD05C828-D323-4164-B6C4-53EDC8988673}" type="presOf" srcId="{ECF3FC61-01F6-49E8-B837-005231B5E4BC}" destId="{BE7DC633-DCA3-49AC-A414-B00876ECAE39}" srcOrd="0" destOrd="0" presId="urn:microsoft.com/office/officeart/2005/8/layout/hierarchy5"/>
    <dgm:cxn modelId="{4A2A6933-0B1D-4639-9068-F1D9D92E5D28}" srcId="{47B21B79-E729-4E92-8615-21CB2A66D11A}" destId="{836D2538-7DD4-4397-9396-960612E70C29}" srcOrd="0" destOrd="0" parTransId="{F49FF5D7-F4CB-4B5B-A304-8CD82B89AFDF}" sibTransId="{4E4AB901-D664-44BE-BC7F-C62F90616ADE}"/>
    <dgm:cxn modelId="{A4374735-390A-431D-9381-1A49C24DB5BF}" type="presOf" srcId="{476A6E71-D849-490E-995A-311C9ABEB7E0}" destId="{44751751-4553-46FC-B3B4-A838E42B3688}" srcOrd="0" destOrd="0" presId="urn:microsoft.com/office/officeart/2005/8/layout/hierarchy5"/>
    <dgm:cxn modelId="{BCA35039-A6C6-4A81-B408-DA405334AE41}" type="presOf" srcId="{C929511E-186C-4064-AEAF-7577EA9D2722}" destId="{B3CFB4A7-91DD-4293-B315-A5F1207E7C23}" srcOrd="0" destOrd="0" presId="urn:microsoft.com/office/officeart/2005/8/layout/hierarchy5"/>
    <dgm:cxn modelId="{991E815D-4667-4506-9CB1-296E5D39026D}" type="presOf" srcId="{FBE21973-7E5E-4CF6-9052-AF00DFB7CC94}" destId="{841BB5B7-79B2-47A4-AB6A-BCCF7DF9BA9A}" srcOrd="1" destOrd="0" presId="urn:microsoft.com/office/officeart/2005/8/layout/hierarchy5"/>
    <dgm:cxn modelId="{98342041-4FD8-48E7-8948-2AF1945B4AA4}" type="presOf" srcId="{FE218707-1BC0-478F-B22F-BA3E8CD75DD0}" destId="{18AE43C8-7EB5-4BEA-8CCA-F889FA997CD5}" srcOrd="0" destOrd="0" presId="urn:microsoft.com/office/officeart/2005/8/layout/hierarchy5"/>
    <dgm:cxn modelId="{C71D3E61-FC3E-49D2-9CA5-D4A5E51FE41A}" srcId="{47B21B79-E729-4E92-8615-21CB2A66D11A}" destId="{8E6BD00E-D905-4919-8F5D-918C570ADF9A}" srcOrd="2" destOrd="0" parTransId="{C929511E-186C-4064-AEAF-7577EA9D2722}" sibTransId="{C66D840E-36D2-4434-A46F-5D170E4F0B54}"/>
    <dgm:cxn modelId="{9D42BF6E-C04B-4D3E-9FDC-C4F249551BF1}" type="presOf" srcId="{05454699-24A4-4966-803A-D767595FDF0D}" destId="{B2152E4D-33B7-41E9-9454-91A999AFC8DA}" srcOrd="0" destOrd="0" presId="urn:microsoft.com/office/officeart/2005/8/layout/hierarchy5"/>
    <dgm:cxn modelId="{63DEFF4E-E16A-4C2E-A5A1-90584670AEFE}" type="presOf" srcId="{836D2538-7DD4-4397-9396-960612E70C29}" destId="{4ECB3D69-0B93-46FE-8ADC-AD3264CFC45F}" srcOrd="0" destOrd="0" presId="urn:microsoft.com/office/officeart/2005/8/layout/hierarchy5"/>
    <dgm:cxn modelId="{EBD57C4F-B953-424B-8126-99C3D0F80E4E}" srcId="{1B07D29E-74F5-41A2-9A44-B22D9CCBAB17}" destId="{A7E59890-B14C-4942-924E-12226AE74265}" srcOrd="1" destOrd="0" parTransId="{DE6A3D23-EEC8-40F4-B10A-473BFB1C81BA}" sibTransId="{F062B24E-180A-4BC6-BFE7-F0BB8E0D8C22}"/>
    <dgm:cxn modelId="{65F1CD6F-8041-48E4-BC35-477CF8DDB8E8}" type="presOf" srcId="{F49FF5D7-F4CB-4B5B-A304-8CD82B89AFDF}" destId="{6634284A-0E8F-488D-A307-2A729ADF7843}" srcOrd="0" destOrd="0" presId="urn:microsoft.com/office/officeart/2005/8/layout/hierarchy5"/>
    <dgm:cxn modelId="{611B2F72-BAE1-4FAA-9258-69E1E108D790}" srcId="{0983010A-4577-47E4-BAB3-4A5F1B30B680}" destId="{1B07D29E-74F5-41A2-9A44-B22D9CCBAB17}" srcOrd="0" destOrd="0" parTransId="{FBE21973-7E5E-4CF6-9052-AF00DFB7CC94}" sibTransId="{26BD2842-E746-4869-A852-1F628996B536}"/>
    <dgm:cxn modelId="{4AC37D75-0FF1-4296-869A-68A85C2063A8}" srcId="{47B21B79-E729-4E92-8615-21CB2A66D11A}" destId="{7F3F723D-62C2-4460-8FD0-B0059F4E760C}" srcOrd="1" destOrd="0" parTransId="{05454699-24A4-4966-803A-D767595FDF0D}" sibTransId="{97C09166-660D-4853-A5A5-45B8E11B2D20}"/>
    <dgm:cxn modelId="{1E55E57A-71F7-4F99-8DE9-C9C13B4CD02F}" type="presOf" srcId="{05454699-24A4-4966-803A-D767595FDF0D}" destId="{7883FC85-BE5E-4FD2-A34C-ED1F0DA9074F}" srcOrd="1" destOrd="0" presId="urn:microsoft.com/office/officeart/2005/8/layout/hierarchy5"/>
    <dgm:cxn modelId="{3A00E083-7DF0-4775-9E3B-41996F5A05D7}" type="presOf" srcId="{C929511E-186C-4064-AEAF-7577EA9D2722}" destId="{F011F239-B43F-4ED9-B365-11EE8729B0BD}" srcOrd="1" destOrd="0" presId="urn:microsoft.com/office/officeart/2005/8/layout/hierarchy5"/>
    <dgm:cxn modelId="{DD75198F-49D0-42B7-8394-0E34F30AC73C}" type="presOf" srcId="{47B21B79-E729-4E92-8615-21CB2A66D11A}" destId="{B499CCA7-F30C-4732-8759-F8C654E71264}" srcOrd="0" destOrd="0" presId="urn:microsoft.com/office/officeart/2005/8/layout/hierarchy5"/>
    <dgm:cxn modelId="{CB00A89C-8003-4635-B074-9A4316F3F5A1}" type="presOf" srcId="{DE6A3D23-EEC8-40F4-B10A-473BFB1C81BA}" destId="{2676EBB3-9DC7-4359-9A74-B68B5A3F9F81}" srcOrd="0" destOrd="0" presId="urn:microsoft.com/office/officeart/2005/8/layout/hierarchy5"/>
    <dgm:cxn modelId="{E5E9DCA1-4CBA-49D4-B633-A0C59976A867}" srcId="{0983010A-4577-47E4-BAB3-4A5F1B30B680}" destId="{47B21B79-E729-4E92-8615-21CB2A66D11A}" srcOrd="1" destOrd="0" parTransId="{FE218707-1BC0-478F-B22F-BA3E8CD75DD0}" sibTransId="{2FADC7CD-51F8-458D-929E-FE0815CFDB0C}"/>
    <dgm:cxn modelId="{E2A69DA9-843C-4C5F-8B43-A3AFE0F113CB}" type="presOf" srcId="{A426DE70-2671-431C-900D-764F660F616E}" destId="{805BCBA1-2B58-49B1-9963-48EAA94E5808}" srcOrd="0" destOrd="0" presId="urn:microsoft.com/office/officeart/2005/8/layout/hierarchy5"/>
    <dgm:cxn modelId="{1B94E1BB-551C-47AF-8184-78E09DAAAD92}" type="presOf" srcId="{DE6A3D23-EEC8-40F4-B10A-473BFB1C81BA}" destId="{7D0E655D-AD9C-4D73-A662-36C27654763D}" srcOrd="1" destOrd="0" presId="urn:microsoft.com/office/officeart/2005/8/layout/hierarchy5"/>
    <dgm:cxn modelId="{805BC9CA-4C0E-4C60-A5ED-8D9DB35BFDF6}" type="presOf" srcId="{A7E59890-B14C-4942-924E-12226AE74265}" destId="{B40554A1-8690-41B1-8A31-505F78145F3E}" srcOrd="0" destOrd="0" presId="urn:microsoft.com/office/officeart/2005/8/layout/hierarchy5"/>
    <dgm:cxn modelId="{EF1104E5-5D7D-48A4-924D-D7E8447596F3}" type="presOf" srcId="{1B07D29E-74F5-41A2-9A44-B22D9CCBAB17}" destId="{58EC79AA-E6A5-4F05-B0C9-B55ABCA1E2CA}" srcOrd="0" destOrd="0" presId="urn:microsoft.com/office/officeart/2005/8/layout/hierarchy5"/>
    <dgm:cxn modelId="{82CF75F9-7CC6-4C21-B092-5DA1860DB10B}" type="presOf" srcId="{7F3F723D-62C2-4460-8FD0-B0059F4E760C}" destId="{63FE9F0E-3B69-4972-9E69-30A6170091B8}" srcOrd="0" destOrd="0" presId="urn:microsoft.com/office/officeart/2005/8/layout/hierarchy5"/>
    <dgm:cxn modelId="{B2F97EFF-1F30-45AB-A4CC-F00ABE732B51}" srcId="{1B07D29E-74F5-41A2-9A44-B22D9CCBAB17}" destId="{A426DE70-2671-431C-900D-764F660F616E}" srcOrd="0" destOrd="0" parTransId="{476A6E71-D849-490E-995A-311C9ABEB7E0}" sibTransId="{9432AEDC-D397-48F3-A3D1-6B59D0D37312}"/>
    <dgm:cxn modelId="{6026E7FF-61A3-4375-A2F3-1B30E3EEEBF1}" type="presOf" srcId="{0983010A-4577-47E4-BAB3-4A5F1B30B680}" destId="{1B28F06C-D0B7-4095-9AB7-1C1FE4746B2C}" srcOrd="0" destOrd="0" presId="urn:microsoft.com/office/officeart/2005/8/layout/hierarchy5"/>
    <dgm:cxn modelId="{EA7C4503-D331-472D-8E51-6EDF6AE77EA8}" type="presParOf" srcId="{BE7DC633-DCA3-49AC-A414-B00876ECAE39}" destId="{FF624311-6B2D-4517-83B6-9FFA39E3B8AE}" srcOrd="0" destOrd="0" presId="urn:microsoft.com/office/officeart/2005/8/layout/hierarchy5"/>
    <dgm:cxn modelId="{A01E7CE4-1AC1-48F7-AE29-0234844063DB}" type="presParOf" srcId="{FF624311-6B2D-4517-83B6-9FFA39E3B8AE}" destId="{FAD33A82-0B31-428B-A1E4-C368D7036B9B}" srcOrd="0" destOrd="0" presId="urn:microsoft.com/office/officeart/2005/8/layout/hierarchy5"/>
    <dgm:cxn modelId="{E540B2E1-142A-424C-9C13-CAF8CF4F2386}" type="presParOf" srcId="{FAD33A82-0B31-428B-A1E4-C368D7036B9B}" destId="{754C9EE6-04E2-4271-B9EF-B981F69FB307}" srcOrd="0" destOrd="0" presId="urn:microsoft.com/office/officeart/2005/8/layout/hierarchy5"/>
    <dgm:cxn modelId="{E55100AB-58E5-43C7-99E9-2D86B6684EB8}" type="presParOf" srcId="{754C9EE6-04E2-4271-B9EF-B981F69FB307}" destId="{1B28F06C-D0B7-4095-9AB7-1C1FE4746B2C}" srcOrd="0" destOrd="0" presId="urn:microsoft.com/office/officeart/2005/8/layout/hierarchy5"/>
    <dgm:cxn modelId="{B1FEF7D6-5999-480B-9364-8ACCCA16F14D}" type="presParOf" srcId="{754C9EE6-04E2-4271-B9EF-B981F69FB307}" destId="{23ED9F32-F471-4125-8B68-48E15F346258}" srcOrd="1" destOrd="0" presId="urn:microsoft.com/office/officeart/2005/8/layout/hierarchy5"/>
    <dgm:cxn modelId="{C1D8BC14-D139-479D-8841-54A8C6CBBF8F}" type="presParOf" srcId="{23ED9F32-F471-4125-8B68-48E15F346258}" destId="{B404BD65-391C-472B-9039-70161B880263}" srcOrd="0" destOrd="0" presId="urn:microsoft.com/office/officeart/2005/8/layout/hierarchy5"/>
    <dgm:cxn modelId="{D66D26F2-E397-43B5-9B1C-4EA0336C1680}" type="presParOf" srcId="{B404BD65-391C-472B-9039-70161B880263}" destId="{841BB5B7-79B2-47A4-AB6A-BCCF7DF9BA9A}" srcOrd="0" destOrd="0" presId="urn:microsoft.com/office/officeart/2005/8/layout/hierarchy5"/>
    <dgm:cxn modelId="{16797CD1-93D1-4E97-B535-00AC5D01729F}" type="presParOf" srcId="{23ED9F32-F471-4125-8B68-48E15F346258}" destId="{C5B2EEF6-A335-4006-85CA-138CF6E32A97}" srcOrd="1" destOrd="0" presId="urn:microsoft.com/office/officeart/2005/8/layout/hierarchy5"/>
    <dgm:cxn modelId="{A254ECBD-FF9D-4A7D-B212-013F768F00F0}" type="presParOf" srcId="{C5B2EEF6-A335-4006-85CA-138CF6E32A97}" destId="{58EC79AA-E6A5-4F05-B0C9-B55ABCA1E2CA}" srcOrd="0" destOrd="0" presId="urn:microsoft.com/office/officeart/2005/8/layout/hierarchy5"/>
    <dgm:cxn modelId="{3EB4B8FD-3FB2-43D4-88B1-0DE97442BC6A}" type="presParOf" srcId="{C5B2EEF6-A335-4006-85CA-138CF6E32A97}" destId="{26777B0C-1F3B-440E-ACFE-661BB5058D3F}" srcOrd="1" destOrd="0" presId="urn:microsoft.com/office/officeart/2005/8/layout/hierarchy5"/>
    <dgm:cxn modelId="{0A133D23-68EC-48EB-8D92-5955B22E18E0}" type="presParOf" srcId="{26777B0C-1F3B-440E-ACFE-661BB5058D3F}" destId="{44751751-4553-46FC-B3B4-A838E42B3688}" srcOrd="0" destOrd="0" presId="urn:microsoft.com/office/officeart/2005/8/layout/hierarchy5"/>
    <dgm:cxn modelId="{0188A787-C1E8-47C7-9DE1-758DEB3210EA}" type="presParOf" srcId="{44751751-4553-46FC-B3B4-A838E42B3688}" destId="{A577AB7D-2582-48CD-8654-DD9B11E09E68}" srcOrd="0" destOrd="0" presId="urn:microsoft.com/office/officeart/2005/8/layout/hierarchy5"/>
    <dgm:cxn modelId="{A9A194A6-C053-439F-814F-94D2B75D0872}" type="presParOf" srcId="{26777B0C-1F3B-440E-ACFE-661BB5058D3F}" destId="{D8788504-51AE-427E-9744-617781F28666}" srcOrd="1" destOrd="0" presId="urn:microsoft.com/office/officeart/2005/8/layout/hierarchy5"/>
    <dgm:cxn modelId="{ADD593D6-CF4C-46CD-89C6-BC32A13ECDC4}" type="presParOf" srcId="{D8788504-51AE-427E-9744-617781F28666}" destId="{805BCBA1-2B58-49B1-9963-48EAA94E5808}" srcOrd="0" destOrd="0" presId="urn:microsoft.com/office/officeart/2005/8/layout/hierarchy5"/>
    <dgm:cxn modelId="{C1FA0F35-89D2-4B85-BDE2-CDA415BF70A2}" type="presParOf" srcId="{D8788504-51AE-427E-9744-617781F28666}" destId="{1A61733B-DF09-4E8F-8B45-12C8197A810A}" srcOrd="1" destOrd="0" presId="urn:microsoft.com/office/officeart/2005/8/layout/hierarchy5"/>
    <dgm:cxn modelId="{F23FA879-C35D-4239-B05F-9D2C7B1587D4}" type="presParOf" srcId="{26777B0C-1F3B-440E-ACFE-661BB5058D3F}" destId="{2676EBB3-9DC7-4359-9A74-B68B5A3F9F81}" srcOrd="2" destOrd="0" presId="urn:microsoft.com/office/officeart/2005/8/layout/hierarchy5"/>
    <dgm:cxn modelId="{BA4A55A6-68D1-42B8-BD3C-C6C2EDB8FF11}" type="presParOf" srcId="{2676EBB3-9DC7-4359-9A74-B68B5A3F9F81}" destId="{7D0E655D-AD9C-4D73-A662-36C27654763D}" srcOrd="0" destOrd="0" presId="urn:microsoft.com/office/officeart/2005/8/layout/hierarchy5"/>
    <dgm:cxn modelId="{B9A3D9B1-D92D-4788-B1AE-D87EF237787C}" type="presParOf" srcId="{26777B0C-1F3B-440E-ACFE-661BB5058D3F}" destId="{41F60951-CEE1-4A00-93CF-AAA480F6C346}" srcOrd="3" destOrd="0" presId="urn:microsoft.com/office/officeart/2005/8/layout/hierarchy5"/>
    <dgm:cxn modelId="{B3374052-B9DD-48FA-9E2F-0FD6F898F747}" type="presParOf" srcId="{41F60951-CEE1-4A00-93CF-AAA480F6C346}" destId="{B40554A1-8690-41B1-8A31-505F78145F3E}" srcOrd="0" destOrd="0" presId="urn:microsoft.com/office/officeart/2005/8/layout/hierarchy5"/>
    <dgm:cxn modelId="{AFB4BDE9-9368-4A7D-B84C-0E22BF780BA8}" type="presParOf" srcId="{41F60951-CEE1-4A00-93CF-AAA480F6C346}" destId="{4A555F2C-EFF3-430A-BC08-35161892E0D6}" srcOrd="1" destOrd="0" presId="urn:microsoft.com/office/officeart/2005/8/layout/hierarchy5"/>
    <dgm:cxn modelId="{B0552CDE-3F89-4E10-8EFB-20761414C672}" type="presParOf" srcId="{23ED9F32-F471-4125-8B68-48E15F346258}" destId="{18AE43C8-7EB5-4BEA-8CCA-F889FA997CD5}" srcOrd="2" destOrd="0" presId="urn:microsoft.com/office/officeart/2005/8/layout/hierarchy5"/>
    <dgm:cxn modelId="{D3B3D297-C5AA-430C-8326-AE1038FBA311}" type="presParOf" srcId="{18AE43C8-7EB5-4BEA-8CCA-F889FA997CD5}" destId="{1E42931E-F647-4407-B1A6-EE3D6594467C}" srcOrd="0" destOrd="0" presId="urn:microsoft.com/office/officeart/2005/8/layout/hierarchy5"/>
    <dgm:cxn modelId="{F68B8DB2-76C9-460A-B167-300D0E423B8D}" type="presParOf" srcId="{23ED9F32-F471-4125-8B68-48E15F346258}" destId="{0C6D2192-237B-4A6D-AABA-46920A549820}" srcOrd="3" destOrd="0" presId="urn:microsoft.com/office/officeart/2005/8/layout/hierarchy5"/>
    <dgm:cxn modelId="{28DBD18F-8C1D-4658-9D1C-971FCD2C2CA3}" type="presParOf" srcId="{0C6D2192-237B-4A6D-AABA-46920A549820}" destId="{B499CCA7-F30C-4732-8759-F8C654E71264}" srcOrd="0" destOrd="0" presId="urn:microsoft.com/office/officeart/2005/8/layout/hierarchy5"/>
    <dgm:cxn modelId="{AD94CB46-6EF4-4553-8BA6-8AD207DA4235}" type="presParOf" srcId="{0C6D2192-237B-4A6D-AABA-46920A549820}" destId="{BA4A31E8-A6A0-4D92-A189-07E466BE57A8}" srcOrd="1" destOrd="0" presId="urn:microsoft.com/office/officeart/2005/8/layout/hierarchy5"/>
    <dgm:cxn modelId="{3F10DFE3-8DFD-48CF-B886-06770857FE2A}" type="presParOf" srcId="{BA4A31E8-A6A0-4D92-A189-07E466BE57A8}" destId="{6634284A-0E8F-488D-A307-2A729ADF7843}" srcOrd="0" destOrd="0" presId="urn:microsoft.com/office/officeart/2005/8/layout/hierarchy5"/>
    <dgm:cxn modelId="{E8408722-7C14-4158-BB7B-AF413BED05A9}" type="presParOf" srcId="{6634284A-0E8F-488D-A307-2A729ADF7843}" destId="{2C2091C4-66CF-4DF1-A1CB-4EAD2496A53B}" srcOrd="0" destOrd="0" presId="urn:microsoft.com/office/officeart/2005/8/layout/hierarchy5"/>
    <dgm:cxn modelId="{13DD7B48-08B4-4E28-B928-9FED435CA471}" type="presParOf" srcId="{BA4A31E8-A6A0-4D92-A189-07E466BE57A8}" destId="{CF184FFE-A948-4F5B-B4D5-FE9DF3876BF3}" srcOrd="1" destOrd="0" presId="urn:microsoft.com/office/officeart/2005/8/layout/hierarchy5"/>
    <dgm:cxn modelId="{DC956BFD-033F-4222-8D77-7B0687C48B86}" type="presParOf" srcId="{CF184FFE-A948-4F5B-B4D5-FE9DF3876BF3}" destId="{4ECB3D69-0B93-46FE-8ADC-AD3264CFC45F}" srcOrd="0" destOrd="0" presId="urn:microsoft.com/office/officeart/2005/8/layout/hierarchy5"/>
    <dgm:cxn modelId="{58992656-DC05-4063-A9E4-25D6345B7917}" type="presParOf" srcId="{CF184FFE-A948-4F5B-B4D5-FE9DF3876BF3}" destId="{BCBE1BCE-3BB5-4554-A302-1941FD98A0C4}" srcOrd="1" destOrd="0" presId="urn:microsoft.com/office/officeart/2005/8/layout/hierarchy5"/>
    <dgm:cxn modelId="{AB980E73-504C-48BF-B0B6-E35906F2EBAD}" type="presParOf" srcId="{BA4A31E8-A6A0-4D92-A189-07E466BE57A8}" destId="{B2152E4D-33B7-41E9-9454-91A999AFC8DA}" srcOrd="2" destOrd="0" presId="urn:microsoft.com/office/officeart/2005/8/layout/hierarchy5"/>
    <dgm:cxn modelId="{635FCE33-D42D-4CD9-AEDF-D0BD7F520D5A}" type="presParOf" srcId="{B2152E4D-33B7-41E9-9454-91A999AFC8DA}" destId="{7883FC85-BE5E-4FD2-A34C-ED1F0DA9074F}" srcOrd="0" destOrd="0" presId="urn:microsoft.com/office/officeart/2005/8/layout/hierarchy5"/>
    <dgm:cxn modelId="{2C77F07C-7B6B-4E99-8B47-BB9D94D7276B}" type="presParOf" srcId="{BA4A31E8-A6A0-4D92-A189-07E466BE57A8}" destId="{8AC23F7F-13CA-4F9F-9866-E49C0FC42060}" srcOrd="3" destOrd="0" presId="urn:microsoft.com/office/officeart/2005/8/layout/hierarchy5"/>
    <dgm:cxn modelId="{27F5D12F-FF6F-4305-B84B-26F03876EA62}" type="presParOf" srcId="{8AC23F7F-13CA-4F9F-9866-E49C0FC42060}" destId="{63FE9F0E-3B69-4972-9E69-30A6170091B8}" srcOrd="0" destOrd="0" presId="urn:microsoft.com/office/officeart/2005/8/layout/hierarchy5"/>
    <dgm:cxn modelId="{76D3A758-A5E5-4528-9406-3EC135B272F2}" type="presParOf" srcId="{8AC23F7F-13CA-4F9F-9866-E49C0FC42060}" destId="{1E0F80A9-3BD5-4A52-BB88-F0060A547C8D}" srcOrd="1" destOrd="0" presId="urn:microsoft.com/office/officeart/2005/8/layout/hierarchy5"/>
    <dgm:cxn modelId="{133B299E-A8BD-4FED-8274-D3273ACA08CD}" type="presParOf" srcId="{BA4A31E8-A6A0-4D92-A189-07E466BE57A8}" destId="{B3CFB4A7-91DD-4293-B315-A5F1207E7C23}" srcOrd="4" destOrd="0" presId="urn:microsoft.com/office/officeart/2005/8/layout/hierarchy5"/>
    <dgm:cxn modelId="{854A349C-0E67-4761-9FC8-70505C480D94}" type="presParOf" srcId="{B3CFB4A7-91DD-4293-B315-A5F1207E7C23}" destId="{F011F239-B43F-4ED9-B365-11EE8729B0BD}" srcOrd="0" destOrd="0" presId="urn:microsoft.com/office/officeart/2005/8/layout/hierarchy5"/>
    <dgm:cxn modelId="{1BDE8466-E9B3-4785-8BD8-E727329F8AD0}" type="presParOf" srcId="{BA4A31E8-A6A0-4D92-A189-07E466BE57A8}" destId="{B514FC8F-1C78-496A-93CF-B1F11EEEE3BB}" srcOrd="5" destOrd="0" presId="urn:microsoft.com/office/officeart/2005/8/layout/hierarchy5"/>
    <dgm:cxn modelId="{0D2B44A9-F946-441B-BDEA-2BB5DF8BD344}" type="presParOf" srcId="{B514FC8F-1C78-496A-93CF-B1F11EEEE3BB}" destId="{424972E2-713A-40A5-96B9-4D4CCFC15DA9}" srcOrd="0" destOrd="0" presId="urn:microsoft.com/office/officeart/2005/8/layout/hierarchy5"/>
    <dgm:cxn modelId="{39B1B850-A636-4041-BFAA-3325365003ED}" type="presParOf" srcId="{B514FC8F-1C78-496A-93CF-B1F11EEEE3BB}" destId="{4D586C9E-1431-4B63-8138-44F2AC02AA11}" srcOrd="1" destOrd="0" presId="urn:microsoft.com/office/officeart/2005/8/layout/hierarchy5"/>
    <dgm:cxn modelId="{D400741B-DCC3-4277-B963-E74D8DBD5D97}" type="presParOf" srcId="{BE7DC633-DCA3-49AC-A414-B00876ECAE39}" destId="{ED4FCE9E-2FB0-483D-8D38-5D5C6B2FA93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75AD9-1876-4A3B-965C-05B478D5B0F1}">
      <dsp:nvSpPr>
        <dsp:cNvPr id="0" name=""/>
        <dsp:cNvSpPr/>
      </dsp:nvSpPr>
      <dsp:spPr>
        <a:xfrm>
          <a:off x="0" y="1407"/>
          <a:ext cx="859536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FAB61-B827-4E89-8FCD-E27291C31570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438B1-DC89-49F8-A4CA-6D895665FEF7}">
      <dsp:nvSpPr>
        <dsp:cNvPr id="0" name=""/>
        <dsp:cNvSpPr/>
      </dsp:nvSpPr>
      <dsp:spPr>
        <a:xfrm>
          <a:off x="692764" y="1407"/>
          <a:ext cx="790259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Introduction</a:t>
          </a:r>
        </a:p>
      </dsp:txBody>
      <dsp:txXfrm>
        <a:off x="692764" y="1407"/>
        <a:ext cx="7902595" cy="599796"/>
      </dsp:txXfrm>
    </dsp:sp>
    <dsp:sp modelId="{6450F867-7369-4F01-9F72-05BDF1A2B8AB}">
      <dsp:nvSpPr>
        <dsp:cNvPr id="0" name=""/>
        <dsp:cNvSpPr/>
      </dsp:nvSpPr>
      <dsp:spPr>
        <a:xfrm>
          <a:off x="0" y="751152"/>
          <a:ext cx="859536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41DC7-8C86-4D1C-A8C8-417BB36028E3}">
      <dsp:nvSpPr>
        <dsp:cNvPr id="0" name=""/>
        <dsp:cNvSpPr/>
      </dsp:nvSpPr>
      <dsp:spPr>
        <a:xfrm>
          <a:off x="181438" y="886106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09729-F1F1-4AEC-90DB-8599F593ABC5}">
      <dsp:nvSpPr>
        <dsp:cNvPr id="0" name=""/>
        <dsp:cNvSpPr/>
      </dsp:nvSpPr>
      <dsp:spPr>
        <a:xfrm>
          <a:off x="692764" y="751152"/>
          <a:ext cx="790259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 dirty="0"/>
            <a:t>Anatomy of an R Package</a:t>
          </a:r>
          <a:endParaRPr lang="en-US" sz="1900" kern="1200" dirty="0"/>
        </a:p>
      </dsp:txBody>
      <dsp:txXfrm>
        <a:off x="692764" y="751152"/>
        <a:ext cx="7902595" cy="599796"/>
      </dsp:txXfrm>
    </dsp:sp>
    <dsp:sp modelId="{6CE476D5-84C1-4C14-8119-9BC8B78BD9C7}">
      <dsp:nvSpPr>
        <dsp:cNvPr id="0" name=""/>
        <dsp:cNvSpPr/>
      </dsp:nvSpPr>
      <dsp:spPr>
        <a:xfrm>
          <a:off x="0" y="1500897"/>
          <a:ext cx="859536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3AEEB-5B6F-4236-8AC6-C6DAAFB1126D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261C1-9E90-4F18-93F6-E90BB4E16A39}">
      <dsp:nvSpPr>
        <dsp:cNvPr id="0" name=""/>
        <dsp:cNvSpPr/>
      </dsp:nvSpPr>
      <dsp:spPr>
        <a:xfrm>
          <a:off x="692764" y="1500897"/>
          <a:ext cx="790259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Creating a Package</a:t>
          </a:r>
          <a:endParaRPr lang="en-US" sz="1900" kern="1200"/>
        </a:p>
      </dsp:txBody>
      <dsp:txXfrm>
        <a:off x="692764" y="1500897"/>
        <a:ext cx="7902595" cy="599796"/>
      </dsp:txXfrm>
    </dsp:sp>
    <dsp:sp modelId="{AF662A4B-F872-40D3-94BB-BD036CFE1368}">
      <dsp:nvSpPr>
        <dsp:cNvPr id="0" name=""/>
        <dsp:cNvSpPr/>
      </dsp:nvSpPr>
      <dsp:spPr>
        <a:xfrm>
          <a:off x="0" y="2250643"/>
          <a:ext cx="859536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D0DBC-73B5-44F9-A647-0DCF02502AB3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AE9CE-4F25-47B8-8391-0C5FB72CAA1D}">
      <dsp:nvSpPr>
        <dsp:cNvPr id="0" name=""/>
        <dsp:cNvSpPr/>
      </dsp:nvSpPr>
      <dsp:spPr>
        <a:xfrm>
          <a:off x="692764" y="2250643"/>
          <a:ext cx="790259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Writing Good Documentation</a:t>
          </a:r>
          <a:endParaRPr lang="en-US" sz="1900" kern="1200"/>
        </a:p>
      </dsp:txBody>
      <dsp:txXfrm>
        <a:off x="692764" y="2250643"/>
        <a:ext cx="7902595" cy="599796"/>
      </dsp:txXfrm>
    </dsp:sp>
    <dsp:sp modelId="{2FA947CA-2777-4636-B59D-080CB398E2CD}">
      <dsp:nvSpPr>
        <dsp:cNvPr id="0" name=""/>
        <dsp:cNvSpPr/>
      </dsp:nvSpPr>
      <dsp:spPr>
        <a:xfrm>
          <a:off x="0" y="3000388"/>
          <a:ext cx="859536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955B0-38EB-4572-BC63-3AD67BD5A42F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EF80F-0767-4EE7-81B6-ACAD5FEB87E5}">
      <dsp:nvSpPr>
        <dsp:cNvPr id="0" name=""/>
        <dsp:cNvSpPr/>
      </dsp:nvSpPr>
      <dsp:spPr>
        <a:xfrm>
          <a:off x="692764" y="3000388"/>
          <a:ext cx="790259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Best Practices</a:t>
          </a:r>
          <a:endParaRPr lang="en-US" sz="1900" kern="1200"/>
        </a:p>
      </dsp:txBody>
      <dsp:txXfrm>
        <a:off x="692764" y="3000388"/>
        <a:ext cx="7902595" cy="599796"/>
      </dsp:txXfrm>
    </dsp:sp>
    <dsp:sp modelId="{6F4FE260-B5E4-4DB9-B55E-7D0C66EBFB2E}">
      <dsp:nvSpPr>
        <dsp:cNvPr id="0" name=""/>
        <dsp:cNvSpPr/>
      </dsp:nvSpPr>
      <dsp:spPr>
        <a:xfrm>
          <a:off x="0" y="3750133"/>
          <a:ext cx="859536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06022-514F-42E6-A1F3-CF11E32728C4}">
      <dsp:nvSpPr>
        <dsp:cNvPr id="0" name=""/>
        <dsp:cNvSpPr/>
      </dsp:nvSpPr>
      <dsp:spPr>
        <a:xfrm>
          <a:off x="181438" y="3885087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40EAB-DAD4-4A3B-99D3-769F241E6197}">
      <dsp:nvSpPr>
        <dsp:cNvPr id="0" name=""/>
        <dsp:cNvSpPr/>
      </dsp:nvSpPr>
      <dsp:spPr>
        <a:xfrm>
          <a:off x="692764" y="3750133"/>
          <a:ext cx="790259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baseline="0"/>
            <a:t>Wrap-up / Q&amp;A</a:t>
          </a:r>
          <a:endParaRPr lang="en-US" sz="1900" kern="1200"/>
        </a:p>
      </dsp:txBody>
      <dsp:txXfrm>
        <a:off x="692764" y="3750133"/>
        <a:ext cx="790259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537B3-4AFD-4FCA-90A7-31AA7F4D7535}">
      <dsp:nvSpPr>
        <dsp:cNvPr id="0" name=""/>
        <dsp:cNvSpPr/>
      </dsp:nvSpPr>
      <dsp:spPr>
        <a:xfrm>
          <a:off x="920586" y="0"/>
          <a:ext cx="4174398" cy="417439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1153D8-5826-4E7B-9086-D62E69CCD8E5}">
      <dsp:nvSpPr>
        <dsp:cNvPr id="0" name=""/>
        <dsp:cNvSpPr/>
      </dsp:nvSpPr>
      <dsp:spPr>
        <a:xfrm>
          <a:off x="1317154" y="396567"/>
          <a:ext cx="1628015" cy="16280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Structured collection of R functions, data, and documentation</a:t>
          </a:r>
          <a:endParaRPr lang="en-US" sz="1500" kern="1200"/>
        </a:p>
      </dsp:txBody>
      <dsp:txXfrm>
        <a:off x="1396627" y="476040"/>
        <a:ext cx="1469069" cy="1469069"/>
      </dsp:txXfrm>
    </dsp:sp>
    <dsp:sp modelId="{F705D869-5632-4450-9C58-8E1C986FDD58}">
      <dsp:nvSpPr>
        <dsp:cNvPr id="0" name=""/>
        <dsp:cNvSpPr/>
      </dsp:nvSpPr>
      <dsp:spPr>
        <a:xfrm>
          <a:off x="3070401" y="396567"/>
          <a:ext cx="1628015" cy="16280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Standardized directory layout</a:t>
          </a:r>
          <a:endParaRPr lang="en-US" sz="1500" kern="1200"/>
        </a:p>
      </dsp:txBody>
      <dsp:txXfrm>
        <a:off x="3149874" y="476040"/>
        <a:ext cx="1469069" cy="1469069"/>
      </dsp:txXfrm>
    </dsp:sp>
    <dsp:sp modelId="{FF6CD5B5-8900-4C4D-838A-5436E953A99E}">
      <dsp:nvSpPr>
        <dsp:cNvPr id="0" name=""/>
        <dsp:cNvSpPr/>
      </dsp:nvSpPr>
      <dsp:spPr>
        <a:xfrm>
          <a:off x="1317154" y="2149814"/>
          <a:ext cx="1628015" cy="16280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Metadata describes functions &amp; dependencies</a:t>
          </a:r>
          <a:endParaRPr lang="en-US" sz="1500" kern="1200"/>
        </a:p>
      </dsp:txBody>
      <dsp:txXfrm>
        <a:off x="1396627" y="2229287"/>
        <a:ext cx="1469069" cy="1469069"/>
      </dsp:txXfrm>
    </dsp:sp>
    <dsp:sp modelId="{BAF0497D-5475-4BC2-8A09-40C991B86FFC}">
      <dsp:nvSpPr>
        <dsp:cNvPr id="0" name=""/>
        <dsp:cNvSpPr/>
      </dsp:nvSpPr>
      <dsp:spPr>
        <a:xfrm>
          <a:off x="3070401" y="2149814"/>
          <a:ext cx="1628015" cy="16280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Easily shared and reused</a:t>
          </a:r>
          <a:endParaRPr lang="en-US" sz="1500" kern="1200"/>
        </a:p>
      </dsp:txBody>
      <dsp:txXfrm>
        <a:off x="3149874" y="2229287"/>
        <a:ext cx="1469069" cy="14690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1A36E-F2BC-4CF7-9F27-4C9FA67307CA}">
      <dsp:nvSpPr>
        <dsp:cNvPr id="0" name=""/>
        <dsp:cNvSpPr/>
      </dsp:nvSpPr>
      <dsp:spPr>
        <a:xfrm>
          <a:off x="2204520" y="1510567"/>
          <a:ext cx="4763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380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0036" y="1553753"/>
        <a:ext cx="25349" cy="5069"/>
      </dsp:txXfrm>
    </dsp:sp>
    <dsp:sp modelId="{54562D39-225E-465A-95F0-D1B772978F11}">
      <dsp:nvSpPr>
        <dsp:cNvPr id="0" name=""/>
        <dsp:cNvSpPr/>
      </dsp:nvSpPr>
      <dsp:spPr>
        <a:xfrm>
          <a:off x="2057" y="895009"/>
          <a:ext cx="2204262" cy="13225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8011" tIns="113376" rIns="108011" bIns="1133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Reusability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baseline="0" dirty="0"/>
          </a:br>
          <a:r>
            <a:rPr lang="en-US" sz="1400" kern="1200" baseline="0" dirty="0"/>
            <a:t>Consistent use across multiple projects.</a:t>
          </a:r>
          <a:endParaRPr lang="en-US" sz="1400" kern="1200" dirty="0"/>
        </a:p>
      </dsp:txBody>
      <dsp:txXfrm>
        <a:off x="2057" y="895009"/>
        <a:ext cx="2204262" cy="1322557"/>
      </dsp:txXfrm>
    </dsp:sp>
    <dsp:sp modelId="{D0039CDF-E3D2-456F-A37B-730555E7E53B}">
      <dsp:nvSpPr>
        <dsp:cNvPr id="0" name=""/>
        <dsp:cNvSpPr/>
      </dsp:nvSpPr>
      <dsp:spPr>
        <a:xfrm>
          <a:off x="4915763" y="1510567"/>
          <a:ext cx="4763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380" y="45720"/>
              </a:lnTo>
            </a:path>
          </a:pathLst>
        </a:custGeom>
        <a:noFill/>
        <a:ln w="9525" cap="flat" cmpd="sng" algn="ctr">
          <a:solidFill>
            <a:schemeClr val="accent5">
              <a:hueOff val="1001784"/>
              <a:satOff val="-4397"/>
              <a:lumOff val="130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279" y="1553753"/>
        <a:ext cx="25349" cy="5069"/>
      </dsp:txXfrm>
    </dsp:sp>
    <dsp:sp modelId="{C4EA8B57-3864-4208-B0F5-20CCB2D878E0}">
      <dsp:nvSpPr>
        <dsp:cNvPr id="0" name=""/>
        <dsp:cNvSpPr/>
      </dsp:nvSpPr>
      <dsp:spPr>
        <a:xfrm>
          <a:off x="2713301" y="895009"/>
          <a:ext cx="2204262" cy="1322557"/>
        </a:xfrm>
        <a:prstGeom prst="rect">
          <a:avLst/>
        </a:prstGeom>
        <a:solidFill>
          <a:schemeClr val="accent5">
            <a:hueOff val="858672"/>
            <a:satOff val="-3769"/>
            <a:lumOff val="112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8011" tIns="113376" rIns="108011" bIns="1133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Reproducibility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300" kern="1200" baseline="0" dirty="0"/>
          </a:br>
          <a:r>
            <a:rPr lang="en-US" sz="1300" kern="1200" baseline="0" dirty="0"/>
            <a:t>Reliable and repeatable analyses</a:t>
          </a:r>
          <a:endParaRPr lang="en-US" sz="1300" kern="1200" dirty="0"/>
        </a:p>
      </dsp:txBody>
      <dsp:txXfrm>
        <a:off x="2713301" y="895009"/>
        <a:ext cx="2204262" cy="1322557"/>
      </dsp:txXfrm>
    </dsp:sp>
    <dsp:sp modelId="{A97754D2-1565-48E2-AA4B-3031BFB6BC13}">
      <dsp:nvSpPr>
        <dsp:cNvPr id="0" name=""/>
        <dsp:cNvSpPr/>
      </dsp:nvSpPr>
      <dsp:spPr>
        <a:xfrm>
          <a:off x="7627006" y="1510567"/>
          <a:ext cx="4763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380" y="45720"/>
              </a:lnTo>
            </a:path>
          </a:pathLst>
        </a:custGeom>
        <a:noFill/>
        <a:ln w="9525" cap="flat" cmpd="sng" algn="ctr">
          <a:solidFill>
            <a:schemeClr val="accent5">
              <a:hueOff val="2003568"/>
              <a:satOff val="-8793"/>
              <a:lumOff val="261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52522" y="1553753"/>
        <a:ext cx="25349" cy="5069"/>
      </dsp:txXfrm>
    </dsp:sp>
    <dsp:sp modelId="{DE60B739-0BBA-4961-8241-B19B0EB4ADE2}">
      <dsp:nvSpPr>
        <dsp:cNvPr id="0" name=""/>
        <dsp:cNvSpPr/>
      </dsp:nvSpPr>
      <dsp:spPr>
        <a:xfrm>
          <a:off x="5424544" y="895009"/>
          <a:ext cx="2204262" cy="1322557"/>
        </a:xfrm>
        <a:prstGeom prst="rect">
          <a:avLst/>
        </a:prstGeom>
        <a:solidFill>
          <a:schemeClr val="accent5">
            <a:hueOff val="1717344"/>
            <a:satOff val="-7537"/>
            <a:lumOff val="2241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8011" tIns="113376" rIns="108011" bIns="1133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Collaboration</a:t>
          </a:r>
          <a:endParaRPr lang="en-US" sz="1300" b="1" kern="1200" baseline="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baseline="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baseline="0" dirty="0"/>
            <a:t>Easy to share with others</a:t>
          </a:r>
          <a:br>
            <a:rPr lang="en-US" sz="1300" kern="1200" baseline="0" dirty="0"/>
          </a:br>
          <a:endParaRPr lang="en-US" sz="1300" kern="1200" dirty="0"/>
        </a:p>
      </dsp:txBody>
      <dsp:txXfrm>
        <a:off x="5424544" y="895009"/>
        <a:ext cx="2204262" cy="1322557"/>
      </dsp:txXfrm>
    </dsp:sp>
    <dsp:sp modelId="{F2D6091C-7DD4-436F-8ADA-443A72F11962}">
      <dsp:nvSpPr>
        <dsp:cNvPr id="0" name=""/>
        <dsp:cNvSpPr/>
      </dsp:nvSpPr>
      <dsp:spPr>
        <a:xfrm>
          <a:off x="1104189" y="2215766"/>
          <a:ext cx="8133729" cy="476380"/>
        </a:xfrm>
        <a:custGeom>
          <a:avLst/>
          <a:gdLst/>
          <a:ahLst/>
          <a:cxnLst/>
          <a:rect l="0" t="0" r="0" b="0"/>
          <a:pathLst>
            <a:path>
              <a:moveTo>
                <a:pt x="8133729" y="0"/>
              </a:moveTo>
              <a:lnTo>
                <a:pt x="8133729" y="255290"/>
              </a:lnTo>
              <a:lnTo>
                <a:pt x="0" y="255290"/>
              </a:lnTo>
              <a:lnTo>
                <a:pt x="0" y="476380"/>
              </a:lnTo>
            </a:path>
          </a:pathLst>
        </a:custGeom>
        <a:noFill/>
        <a:ln w="9525" cap="flat" cmpd="sng" algn="ctr">
          <a:solidFill>
            <a:schemeClr val="accent5">
              <a:hueOff val="3005351"/>
              <a:satOff val="-13190"/>
              <a:lumOff val="392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67316" y="2451422"/>
        <a:ext cx="407475" cy="5069"/>
      </dsp:txXfrm>
    </dsp:sp>
    <dsp:sp modelId="{52FF254B-A154-4F51-ADEA-F82C2ED42C69}">
      <dsp:nvSpPr>
        <dsp:cNvPr id="0" name=""/>
        <dsp:cNvSpPr/>
      </dsp:nvSpPr>
      <dsp:spPr>
        <a:xfrm>
          <a:off x="8135787" y="895009"/>
          <a:ext cx="2204262" cy="1322557"/>
        </a:xfrm>
        <a:prstGeom prst="rect">
          <a:avLst/>
        </a:prstGeom>
        <a:solidFill>
          <a:schemeClr val="accent5">
            <a:hueOff val="2576015"/>
            <a:satOff val="-11306"/>
            <a:lumOff val="3361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8011" tIns="113376" rIns="108011" bIns="1133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Modularity</a:t>
          </a:r>
          <a:br>
            <a:rPr lang="en-US" sz="1400" kern="1200" baseline="0" dirty="0"/>
          </a:br>
          <a:endParaRPr lang="en-US" sz="1400" kern="1200" baseline="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Break up complex workflows</a:t>
          </a:r>
          <a:endParaRPr lang="en-US" sz="1400" kern="1200" dirty="0"/>
        </a:p>
      </dsp:txBody>
      <dsp:txXfrm>
        <a:off x="8135787" y="895009"/>
        <a:ext cx="2204262" cy="1322557"/>
      </dsp:txXfrm>
    </dsp:sp>
    <dsp:sp modelId="{8D0BFDF2-0B8F-4EC9-A25F-30010C8032FB}">
      <dsp:nvSpPr>
        <dsp:cNvPr id="0" name=""/>
        <dsp:cNvSpPr/>
      </dsp:nvSpPr>
      <dsp:spPr>
        <a:xfrm>
          <a:off x="2204520" y="3340106"/>
          <a:ext cx="4763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380" y="45720"/>
              </a:lnTo>
            </a:path>
          </a:pathLst>
        </a:custGeom>
        <a:noFill/>
        <a:ln w="9525" cap="flat" cmpd="sng" algn="ctr">
          <a:solidFill>
            <a:schemeClr val="accent5">
              <a:hueOff val="4007135"/>
              <a:satOff val="-17587"/>
              <a:lumOff val="522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0036" y="3383291"/>
        <a:ext cx="25349" cy="5069"/>
      </dsp:txXfrm>
    </dsp:sp>
    <dsp:sp modelId="{465E6C79-F966-49A4-A72A-D4982956F3EE}">
      <dsp:nvSpPr>
        <dsp:cNvPr id="0" name=""/>
        <dsp:cNvSpPr/>
      </dsp:nvSpPr>
      <dsp:spPr>
        <a:xfrm>
          <a:off x="2057" y="2724547"/>
          <a:ext cx="2204262" cy="1322557"/>
        </a:xfrm>
        <a:prstGeom prst="rect">
          <a:avLst/>
        </a:prstGeom>
        <a:solidFill>
          <a:schemeClr val="accent5">
            <a:hueOff val="3434687"/>
            <a:satOff val="-15074"/>
            <a:lumOff val="4482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8011" tIns="113376" rIns="108011" bIns="1133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Documentation</a:t>
          </a:r>
          <a:br>
            <a:rPr lang="en-US" sz="1800" kern="1200" baseline="0" dirty="0"/>
          </a:br>
          <a:endParaRPr lang="en-US" sz="1800" kern="1200" baseline="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Generate usage + help files</a:t>
          </a:r>
          <a:endParaRPr lang="en-US" sz="1400" kern="1200" dirty="0"/>
        </a:p>
      </dsp:txBody>
      <dsp:txXfrm>
        <a:off x="2057" y="2724547"/>
        <a:ext cx="2204262" cy="1322557"/>
      </dsp:txXfrm>
    </dsp:sp>
    <dsp:sp modelId="{476AFF97-46A8-4DEE-B7D7-4812E1B16F95}">
      <dsp:nvSpPr>
        <dsp:cNvPr id="0" name=""/>
        <dsp:cNvSpPr/>
      </dsp:nvSpPr>
      <dsp:spPr>
        <a:xfrm>
          <a:off x="4915763" y="3340106"/>
          <a:ext cx="4763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380" y="45720"/>
              </a:lnTo>
            </a:path>
          </a:pathLst>
        </a:custGeom>
        <a:noFill/>
        <a:ln w="9525" cap="flat" cmpd="sng" algn="ctr">
          <a:solidFill>
            <a:schemeClr val="accent5">
              <a:hueOff val="5008919"/>
              <a:satOff val="-21983"/>
              <a:lumOff val="653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1279" y="3383291"/>
        <a:ext cx="25349" cy="5069"/>
      </dsp:txXfrm>
    </dsp:sp>
    <dsp:sp modelId="{EC1924BB-1F38-4D8C-89FB-F413626CF0C0}">
      <dsp:nvSpPr>
        <dsp:cNvPr id="0" name=""/>
        <dsp:cNvSpPr/>
      </dsp:nvSpPr>
      <dsp:spPr>
        <a:xfrm>
          <a:off x="2713301" y="2724547"/>
          <a:ext cx="2204262" cy="1322557"/>
        </a:xfrm>
        <a:prstGeom prst="rect">
          <a:avLst/>
        </a:prstGeom>
        <a:solidFill>
          <a:schemeClr val="accent5">
            <a:hueOff val="4293359"/>
            <a:satOff val="-18843"/>
            <a:lumOff val="5602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8011" tIns="113376" rIns="108011" bIns="1133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Testing and Validation</a:t>
          </a:r>
          <a:br>
            <a:rPr lang="en-US" sz="1400" kern="1200" baseline="0" dirty="0"/>
          </a:br>
          <a:endParaRPr lang="en-US" sz="1400" kern="1200" baseline="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Ensure robust code over time</a:t>
          </a:r>
        </a:p>
      </dsp:txBody>
      <dsp:txXfrm>
        <a:off x="2713301" y="2724547"/>
        <a:ext cx="2204262" cy="1322557"/>
      </dsp:txXfrm>
    </dsp:sp>
    <dsp:sp modelId="{010A28B9-105F-4758-8D2D-38717234809F}">
      <dsp:nvSpPr>
        <dsp:cNvPr id="0" name=""/>
        <dsp:cNvSpPr/>
      </dsp:nvSpPr>
      <dsp:spPr>
        <a:xfrm>
          <a:off x="7627006" y="3340106"/>
          <a:ext cx="4763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380" y="45720"/>
              </a:lnTo>
            </a:path>
          </a:pathLst>
        </a:custGeom>
        <a:noFill/>
        <a:ln w="9525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52522" y="3383291"/>
        <a:ext cx="25349" cy="5069"/>
      </dsp:txXfrm>
    </dsp:sp>
    <dsp:sp modelId="{AC46DC96-E518-4222-BE31-38D342A50591}">
      <dsp:nvSpPr>
        <dsp:cNvPr id="0" name=""/>
        <dsp:cNvSpPr/>
      </dsp:nvSpPr>
      <dsp:spPr>
        <a:xfrm>
          <a:off x="5424544" y="2724547"/>
          <a:ext cx="2204262" cy="1322557"/>
        </a:xfrm>
        <a:prstGeom prst="rect">
          <a:avLst/>
        </a:prstGeom>
        <a:solidFill>
          <a:schemeClr val="accent5">
            <a:hueOff val="5152031"/>
            <a:satOff val="-22611"/>
            <a:lumOff val="6723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8011" tIns="113376" rIns="108011" bIns="1133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/>
            <a:t>Distribution</a:t>
          </a:r>
          <a:br>
            <a:rPr lang="en-US" sz="1600" kern="1200" baseline="0" dirty="0"/>
          </a:br>
          <a:endParaRPr lang="en-US" sz="1600" kern="1200" baseline="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GitHub, CRAN, Bioconductor</a:t>
          </a:r>
          <a:endParaRPr lang="en-US" sz="1400" kern="1200" dirty="0"/>
        </a:p>
      </dsp:txBody>
      <dsp:txXfrm>
        <a:off x="5424544" y="2724547"/>
        <a:ext cx="2204262" cy="1322557"/>
      </dsp:txXfrm>
    </dsp:sp>
    <dsp:sp modelId="{68CAC353-9CCC-40E0-A787-A329197F2ABA}">
      <dsp:nvSpPr>
        <dsp:cNvPr id="0" name=""/>
        <dsp:cNvSpPr/>
      </dsp:nvSpPr>
      <dsp:spPr>
        <a:xfrm>
          <a:off x="8135787" y="2724547"/>
          <a:ext cx="2204262" cy="1322557"/>
        </a:xfrm>
        <a:prstGeom prst="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8011" tIns="113376" rIns="108011" bIns="11337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Tooling Support</a:t>
          </a:r>
          <a:br>
            <a:rPr lang="en-US" sz="1400" kern="1200" dirty="0"/>
          </a:br>
          <a:br>
            <a:rPr lang="en-US" sz="1400" kern="1200" dirty="0"/>
          </a:br>
          <a:r>
            <a:rPr lang="en-US" sz="1400" kern="1200" dirty="0"/>
            <a:t>Convenient R development tools (</a:t>
          </a:r>
          <a:r>
            <a:rPr lang="en-US" sz="1400" kern="1200" dirty="0" err="1"/>
            <a:t>devtools</a:t>
          </a:r>
          <a:r>
            <a:rPr lang="en-US" sz="1400" kern="1200" dirty="0"/>
            <a:t>)</a:t>
          </a:r>
        </a:p>
      </dsp:txBody>
      <dsp:txXfrm>
        <a:off x="8135787" y="2724547"/>
        <a:ext cx="2204262" cy="13225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AD77B-FCB1-4AA2-ACED-EAD2EF3288B7}">
      <dsp:nvSpPr>
        <dsp:cNvPr id="0" name=""/>
        <dsp:cNvSpPr/>
      </dsp:nvSpPr>
      <dsp:spPr>
        <a:xfrm>
          <a:off x="0" y="324138"/>
          <a:ext cx="9858191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105" tIns="437388" rIns="76510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If you’ve copied a function into a second project — it’s time to package it.</a:t>
          </a:r>
        </a:p>
      </dsp:txBody>
      <dsp:txXfrm>
        <a:off x="0" y="324138"/>
        <a:ext cx="9858191" cy="1190700"/>
      </dsp:txXfrm>
    </dsp:sp>
    <dsp:sp modelId="{73CAF26D-3553-4159-AA98-CA0BDF58E7D1}">
      <dsp:nvSpPr>
        <dsp:cNvPr id="0" name=""/>
        <dsp:cNvSpPr/>
      </dsp:nvSpPr>
      <dsp:spPr>
        <a:xfrm>
          <a:off x="492909" y="14178"/>
          <a:ext cx="6900733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831" tIns="0" rIns="26083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📏Rule of thumb:</a:t>
          </a:r>
        </a:p>
      </dsp:txBody>
      <dsp:txXfrm>
        <a:off x="523171" y="44440"/>
        <a:ext cx="6840209" cy="559396"/>
      </dsp:txXfrm>
    </dsp:sp>
    <dsp:sp modelId="{3DD86874-2F02-466F-B2AB-F7EC8DA9FE93}">
      <dsp:nvSpPr>
        <dsp:cNvPr id="0" name=""/>
        <dsp:cNvSpPr/>
      </dsp:nvSpPr>
      <dsp:spPr>
        <a:xfrm>
          <a:off x="0" y="1938199"/>
          <a:ext cx="9858191" cy="2249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105" tIns="437388" rIns="76510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Code reused across projects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Code has growing complexity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Needs documentation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Will be shared with others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Is a toolkit or analysis pipeline</a:t>
          </a:r>
        </a:p>
      </dsp:txBody>
      <dsp:txXfrm>
        <a:off x="0" y="1938199"/>
        <a:ext cx="9858191" cy="2249100"/>
      </dsp:txXfrm>
    </dsp:sp>
    <dsp:sp modelId="{92312C71-AA5C-435C-B96A-3185097B5FB3}">
      <dsp:nvSpPr>
        <dsp:cNvPr id="0" name=""/>
        <dsp:cNvSpPr/>
      </dsp:nvSpPr>
      <dsp:spPr>
        <a:xfrm>
          <a:off x="492909" y="1628238"/>
          <a:ext cx="6900733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831" tIns="0" rIns="26083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⚠️Other warning signs:</a:t>
          </a:r>
        </a:p>
      </dsp:txBody>
      <dsp:txXfrm>
        <a:off x="523171" y="1658500"/>
        <a:ext cx="6840209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486AF-6BFA-439C-9773-999C16227B0D}">
      <dsp:nvSpPr>
        <dsp:cNvPr id="0" name=""/>
        <dsp:cNvSpPr/>
      </dsp:nvSpPr>
      <dsp:spPr>
        <a:xfrm>
          <a:off x="2139310" y="-26226"/>
          <a:ext cx="4316738" cy="4316738"/>
        </a:xfrm>
        <a:prstGeom prst="circularArrow">
          <a:avLst>
            <a:gd name="adj1" fmla="val 5544"/>
            <a:gd name="adj2" fmla="val 330680"/>
            <a:gd name="adj3" fmla="val 13759673"/>
            <a:gd name="adj4" fmla="val 17395863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26A19-5A96-4945-BF16-F14BD30C697B}">
      <dsp:nvSpPr>
        <dsp:cNvPr id="0" name=""/>
        <dsp:cNvSpPr/>
      </dsp:nvSpPr>
      <dsp:spPr>
        <a:xfrm>
          <a:off x="3279918" y="1744"/>
          <a:ext cx="2035522" cy="101776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Development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Write code, document, and structure using </a:t>
          </a:r>
          <a:r>
            <a:rPr lang="en-US" sz="1200" b="0" i="0" kern="1200" baseline="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devtools</a:t>
          </a:r>
          <a:endParaRPr lang="en-US" sz="1200" kern="1200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</dsp:txBody>
      <dsp:txXfrm>
        <a:off x="3329601" y="51427"/>
        <a:ext cx="1936156" cy="918395"/>
      </dsp:txXfrm>
    </dsp:sp>
    <dsp:sp modelId="{2296DEFE-C90B-4822-8306-E5C892037C5B}">
      <dsp:nvSpPr>
        <dsp:cNvPr id="0" name=""/>
        <dsp:cNvSpPr/>
      </dsp:nvSpPr>
      <dsp:spPr>
        <a:xfrm>
          <a:off x="5030649" y="1273724"/>
          <a:ext cx="2035522" cy="101776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Testing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A</a:t>
          </a:r>
          <a:r>
            <a:rPr lang="en-US" sz="1200" b="0" i="0" kern="1200" baseline="0" dirty="0"/>
            <a:t>dd tests, check for errors with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R CMD check</a:t>
          </a:r>
          <a:endParaRPr lang="en-US" sz="1200" kern="1200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</dsp:txBody>
      <dsp:txXfrm>
        <a:off x="5080332" y="1323407"/>
        <a:ext cx="1936156" cy="918395"/>
      </dsp:txXfrm>
    </dsp:sp>
    <dsp:sp modelId="{FCE558E1-12AA-4A10-8AEC-8F8AB6AF37DC}">
      <dsp:nvSpPr>
        <dsp:cNvPr id="0" name=""/>
        <dsp:cNvSpPr/>
      </dsp:nvSpPr>
      <dsp:spPr>
        <a:xfrm>
          <a:off x="4927668" y="3325649"/>
          <a:ext cx="2035522" cy="101776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Documentation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 Generate help files and vignettes</a:t>
          </a:r>
          <a:endParaRPr lang="en-US" sz="1200" kern="1200" dirty="0"/>
        </a:p>
      </dsp:txBody>
      <dsp:txXfrm>
        <a:off x="4977351" y="3375332"/>
        <a:ext cx="1936156" cy="918395"/>
      </dsp:txXfrm>
    </dsp:sp>
    <dsp:sp modelId="{82823AC2-7F25-4831-80AA-2B3C28CE2EFB}">
      <dsp:nvSpPr>
        <dsp:cNvPr id="0" name=""/>
        <dsp:cNvSpPr/>
      </dsp:nvSpPr>
      <dsp:spPr>
        <a:xfrm>
          <a:off x="1724259" y="3325631"/>
          <a:ext cx="2035522" cy="10177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Release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CRAN, Bioconductor, or share via GitHub</a:t>
          </a:r>
          <a:endParaRPr lang="en-US" sz="1200" kern="1200" dirty="0"/>
        </a:p>
      </dsp:txBody>
      <dsp:txXfrm>
        <a:off x="1773942" y="3375314"/>
        <a:ext cx="1936156" cy="918395"/>
      </dsp:txXfrm>
    </dsp:sp>
    <dsp:sp modelId="{CB388F5E-3353-48DE-BC0D-923016082819}">
      <dsp:nvSpPr>
        <dsp:cNvPr id="0" name=""/>
        <dsp:cNvSpPr/>
      </dsp:nvSpPr>
      <dsp:spPr>
        <a:xfrm>
          <a:off x="1529188" y="1273724"/>
          <a:ext cx="2035522" cy="101776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Maintenance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Fix bugs, update code, version control</a:t>
          </a:r>
          <a:endParaRPr lang="en-US" sz="1200" kern="1200" dirty="0"/>
        </a:p>
      </dsp:txBody>
      <dsp:txXfrm>
        <a:off x="1578871" y="1323407"/>
        <a:ext cx="1936156" cy="9183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6A7BA-1CCF-4688-BEA3-A9EE798B71A7}">
      <dsp:nvSpPr>
        <dsp:cNvPr id="0" name=""/>
        <dsp:cNvSpPr/>
      </dsp:nvSpPr>
      <dsp:spPr>
        <a:xfrm rot="10800000">
          <a:off x="1661867" y="639"/>
          <a:ext cx="5715914" cy="8885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83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devtools</a:t>
          </a:r>
          <a:endParaRPr lang="en-US" sz="1600" kern="1200" baseline="0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 Simplifies package creation and development</a:t>
          </a:r>
          <a:endParaRPr lang="en-US" sz="1600" kern="1200" dirty="0"/>
        </a:p>
      </dsp:txBody>
      <dsp:txXfrm rot="10800000">
        <a:off x="1884011" y="639"/>
        <a:ext cx="5493770" cy="888578"/>
      </dsp:txXfrm>
    </dsp:sp>
    <dsp:sp modelId="{B0BEE996-F6E3-480E-83F7-7A24ED9577EE}">
      <dsp:nvSpPr>
        <dsp:cNvPr id="0" name=""/>
        <dsp:cNvSpPr/>
      </dsp:nvSpPr>
      <dsp:spPr>
        <a:xfrm>
          <a:off x="1217578" y="639"/>
          <a:ext cx="888578" cy="8885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1397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AA6DC-143A-46BF-BC97-7BF8D669E54A}">
      <dsp:nvSpPr>
        <dsp:cNvPr id="0" name=""/>
        <dsp:cNvSpPr/>
      </dsp:nvSpPr>
      <dsp:spPr>
        <a:xfrm rot="10800000">
          <a:off x="1661867" y="1154465"/>
          <a:ext cx="5715914" cy="8885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83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usethis</a:t>
          </a:r>
          <a:endParaRPr lang="en-US" sz="1600" kern="1200" baseline="0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 Automates setup of common files (DESCRIPTION, tests, etc.)</a:t>
          </a:r>
          <a:endParaRPr lang="en-US" sz="1600" kern="1200" dirty="0"/>
        </a:p>
      </dsp:txBody>
      <dsp:txXfrm rot="10800000">
        <a:off x="1884011" y="1154465"/>
        <a:ext cx="5493770" cy="888578"/>
      </dsp:txXfrm>
    </dsp:sp>
    <dsp:sp modelId="{053BD3BC-B764-4B90-937E-EFF27C5F3F3B}">
      <dsp:nvSpPr>
        <dsp:cNvPr id="0" name=""/>
        <dsp:cNvSpPr/>
      </dsp:nvSpPr>
      <dsp:spPr>
        <a:xfrm>
          <a:off x="1217578" y="1154465"/>
          <a:ext cx="888578" cy="88857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397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D792D-F424-47F3-8189-BFBEB78564CF}">
      <dsp:nvSpPr>
        <dsp:cNvPr id="0" name=""/>
        <dsp:cNvSpPr/>
      </dsp:nvSpPr>
      <dsp:spPr>
        <a:xfrm rot="10800000">
          <a:off x="1661867" y="2308292"/>
          <a:ext cx="5715914" cy="8885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83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roxygen2</a:t>
          </a:r>
          <a:endParaRPr lang="en-US" sz="1600" kern="1200" baseline="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Write documentation alongside your code with special comments</a:t>
          </a:r>
          <a:endParaRPr lang="en-US" sz="1600" kern="1200" dirty="0"/>
        </a:p>
      </dsp:txBody>
      <dsp:txXfrm rot="10800000">
        <a:off x="1884011" y="2308292"/>
        <a:ext cx="5493770" cy="888578"/>
      </dsp:txXfrm>
    </dsp:sp>
    <dsp:sp modelId="{90D7BDA7-62DB-40D0-8CC2-628233E15360}">
      <dsp:nvSpPr>
        <dsp:cNvPr id="0" name=""/>
        <dsp:cNvSpPr/>
      </dsp:nvSpPr>
      <dsp:spPr>
        <a:xfrm>
          <a:off x="1217578" y="2308292"/>
          <a:ext cx="888578" cy="88857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397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B0547-EC38-4D4D-A625-050873EA8551}">
      <dsp:nvSpPr>
        <dsp:cNvPr id="0" name=""/>
        <dsp:cNvSpPr/>
      </dsp:nvSpPr>
      <dsp:spPr>
        <a:xfrm rot="10800000">
          <a:off x="1661867" y="3462118"/>
          <a:ext cx="5715914" cy="8885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83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rPr>
            <a:t>testthat</a:t>
          </a:r>
          <a:endParaRPr lang="en-US" sz="1600" kern="1200" baseline="0" dirty="0">
            <a:latin typeface="Cascadia Mono" panose="020B0609020000020004" pitchFamily="49" charset="0"/>
            <a:ea typeface="Cascadia Mono" panose="020B0609020000020004" pitchFamily="49" charset="0"/>
            <a:cs typeface="Cascadia Mono" panose="020B0609020000020004" pitchFamily="49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 Framework for writing unit tests in R</a:t>
          </a:r>
          <a:endParaRPr lang="en-US" sz="1600" kern="1200" dirty="0"/>
        </a:p>
      </dsp:txBody>
      <dsp:txXfrm rot="10800000">
        <a:off x="1884011" y="3462118"/>
        <a:ext cx="5493770" cy="888578"/>
      </dsp:txXfrm>
    </dsp:sp>
    <dsp:sp modelId="{6100A85A-80C7-463D-A67F-14DD8E8F3FD6}">
      <dsp:nvSpPr>
        <dsp:cNvPr id="0" name=""/>
        <dsp:cNvSpPr/>
      </dsp:nvSpPr>
      <dsp:spPr>
        <a:xfrm>
          <a:off x="1217578" y="3462118"/>
          <a:ext cx="888578" cy="88857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397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D4CA5-4FE3-4957-BE58-EF3EB3A6C631}">
      <dsp:nvSpPr>
        <dsp:cNvPr id="0" name=""/>
        <dsp:cNvSpPr/>
      </dsp:nvSpPr>
      <dsp:spPr>
        <a:xfrm>
          <a:off x="3869077" y="2161973"/>
          <a:ext cx="1540382" cy="15403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Ask yourself:</a:t>
          </a:r>
          <a:endParaRPr lang="en-US" sz="2000" kern="1200" dirty="0"/>
        </a:p>
      </dsp:txBody>
      <dsp:txXfrm>
        <a:off x="4094661" y="2387557"/>
        <a:ext cx="1089214" cy="1089214"/>
      </dsp:txXfrm>
    </dsp:sp>
    <dsp:sp modelId="{BCBFA962-E9AF-41DC-BE15-942A9C7E7A8B}">
      <dsp:nvSpPr>
        <dsp:cNvPr id="0" name=""/>
        <dsp:cNvSpPr/>
      </dsp:nvSpPr>
      <dsp:spPr>
        <a:xfrm rot="16200000">
          <a:off x="4475240" y="1599906"/>
          <a:ext cx="328056" cy="523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24449" y="1753861"/>
        <a:ext cx="229639" cy="314237"/>
      </dsp:txXfrm>
    </dsp:sp>
    <dsp:sp modelId="{1A2CB100-864A-4054-8BD7-662EAF8BC777}">
      <dsp:nvSpPr>
        <dsp:cNvPr id="0" name=""/>
        <dsp:cNvSpPr/>
      </dsp:nvSpPr>
      <dsp:spPr>
        <a:xfrm>
          <a:off x="3869077" y="2617"/>
          <a:ext cx="1540382" cy="15403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How can I improve my current package(s)?</a:t>
          </a:r>
        </a:p>
      </dsp:txBody>
      <dsp:txXfrm>
        <a:off x="4094661" y="228201"/>
        <a:ext cx="1089214" cy="1089214"/>
      </dsp:txXfrm>
    </dsp:sp>
    <dsp:sp modelId="{FDBF9DE6-606B-4C96-AE25-B03217E2E04D}">
      <dsp:nvSpPr>
        <dsp:cNvPr id="0" name=""/>
        <dsp:cNvSpPr/>
      </dsp:nvSpPr>
      <dsp:spPr>
        <a:xfrm rot="1800000">
          <a:off x="5402228" y="3205496"/>
          <a:ext cx="328056" cy="523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857133"/>
            <a:satOff val="7260"/>
            <a:lumOff val="-3137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408821" y="3285638"/>
        <a:ext cx="229639" cy="314237"/>
      </dsp:txXfrm>
    </dsp:sp>
    <dsp:sp modelId="{5DB9FD2C-B77C-4421-8B8D-39CF7C110CBC}">
      <dsp:nvSpPr>
        <dsp:cNvPr id="0" name=""/>
        <dsp:cNvSpPr/>
      </dsp:nvSpPr>
      <dsp:spPr>
        <a:xfrm>
          <a:off x="5739134" y="3241651"/>
          <a:ext cx="1540382" cy="1540382"/>
        </a:xfrm>
        <a:prstGeom prst="ellipse">
          <a:avLst/>
        </a:prstGeom>
        <a:solidFill>
          <a:schemeClr val="accent4">
            <a:hueOff val="-857133"/>
            <a:satOff val="7260"/>
            <a:lumOff val="-3137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 I have code that I keep reusing that would be better off as a package?</a:t>
          </a:r>
        </a:p>
      </dsp:txBody>
      <dsp:txXfrm>
        <a:off x="5964718" y="3467235"/>
        <a:ext cx="1089214" cy="1089214"/>
      </dsp:txXfrm>
    </dsp:sp>
    <dsp:sp modelId="{65F47591-8E9E-4C62-881B-A20A29E05117}">
      <dsp:nvSpPr>
        <dsp:cNvPr id="0" name=""/>
        <dsp:cNvSpPr/>
      </dsp:nvSpPr>
      <dsp:spPr>
        <a:xfrm rot="9000000">
          <a:off x="3548252" y="3205496"/>
          <a:ext cx="328056" cy="523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714266"/>
            <a:satOff val="14520"/>
            <a:lumOff val="-6274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640076" y="3285638"/>
        <a:ext cx="229639" cy="314237"/>
      </dsp:txXfrm>
    </dsp:sp>
    <dsp:sp modelId="{1C01CDE6-86EC-499F-832B-CF367B70C6D0}">
      <dsp:nvSpPr>
        <dsp:cNvPr id="0" name=""/>
        <dsp:cNvSpPr/>
      </dsp:nvSpPr>
      <dsp:spPr>
        <a:xfrm>
          <a:off x="1999020" y="3241651"/>
          <a:ext cx="1540382" cy="1540382"/>
        </a:xfrm>
        <a:prstGeom prst="ellipse">
          <a:avLst/>
        </a:prstGeom>
        <a:solidFill>
          <a:schemeClr val="accent4">
            <a:hueOff val="-1714266"/>
            <a:satOff val="14520"/>
            <a:lumOff val="-6274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How can I help Evan build this R package that he is Very Excited about?</a:t>
          </a:r>
        </a:p>
      </dsp:txBody>
      <dsp:txXfrm>
        <a:off x="2224604" y="3467235"/>
        <a:ext cx="1089214" cy="10892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8F06C-D0B7-4095-9AB7-1C1FE4746B2C}">
      <dsp:nvSpPr>
        <dsp:cNvPr id="0" name=""/>
        <dsp:cNvSpPr/>
      </dsp:nvSpPr>
      <dsp:spPr>
        <a:xfrm>
          <a:off x="578749" y="1540237"/>
          <a:ext cx="1529422" cy="7647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 dirty="0"/>
            <a:t>Who to ask for help in the lab:</a:t>
          </a:r>
          <a:endParaRPr lang="en-US" sz="1100" kern="1200" dirty="0"/>
        </a:p>
      </dsp:txBody>
      <dsp:txXfrm>
        <a:off x="601147" y="1562635"/>
        <a:ext cx="1484626" cy="719915"/>
      </dsp:txXfrm>
    </dsp:sp>
    <dsp:sp modelId="{B404BD65-391C-472B-9039-70161B880263}">
      <dsp:nvSpPr>
        <dsp:cNvPr id="0" name=""/>
        <dsp:cNvSpPr/>
      </dsp:nvSpPr>
      <dsp:spPr>
        <a:xfrm rot="17945813">
          <a:off x="1785037" y="1356894"/>
          <a:ext cx="125803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58039" y="16062"/>
              </a:lnTo>
            </a:path>
          </a:pathLst>
        </a:custGeom>
        <a:noFill/>
        <a:ln w="1397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82606" y="1341505"/>
        <a:ext cx="62901" cy="62901"/>
      </dsp:txXfrm>
    </dsp:sp>
    <dsp:sp modelId="{58EC79AA-E6A5-4F05-B0C9-B55ABCA1E2CA}">
      <dsp:nvSpPr>
        <dsp:cNvPr id="0" name=""/>
        <dsp:cNvSpPr/>
      </dsp:nvSpPr>
      <dsp:spPr>
        <a:xfrm>
          <a:off x="2719942" y="440964"/>
          <a:ext cx="1529422" cy="76471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Maintainers</a:t>
          </a:r>
          <a:endParaRPr lang="en-US" sz="1100" kern="1200"/>
        </a:p>
      </dsp:txBody>
      <dsp:txXfrm>
        <a:off x="2742340" y="463362"/>
        <a:ext cx="1484626" cy="719915"/>
      </dsp:txXfrm>
    </dsp:sp>
    <dsp:sp modelId="{44751751-4553-46FC-B3B4-A838E42B3688}">
      <dsp:nvSpPr>
        <dsp:cNvPr id="0" name=""/>
        <dsp:cNvSpPr/>
      </dsp:nvSpPr>
      <dsp:spPr>
        <a:xfrm rot="19457599">
          <a:off x="4178551" y="587403"/>
          <a:ext cx="75339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53396" y="16062"/>
              </a:lnTo>
            </a:path>
          </a:pathLst>
        </a:custGeom>
        <a:noFill/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36414" y="584630"/>
        <a:ext cx="37669" cy="37669"/>
      </dsp:txXfrm>
    </dsp:sp>
    <dsp:sp modelId="{805BCBA1-2B58-49B1-9963-48EAA94E5808}">
      <dsp:nvSpPr>
        <dsp:cNvPr id="0" name=""/>
        <dsp:cNvSpPr/>
      </dsp:nvSpPr>
      <dsp:spPr>
        <a:xfrm>
          <a:off x="4861134" y="1255"/>
          <a:ext cx="1529422" cy="764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Aubrey</a:t>
          </a:r>
          <a:r>
            <a:rPr lang="en-US" sz="1100" kern="1200" dirty="0"/>
            <a:t> (</a:t>
          </a:r>
          <a:r>
            <a:rPr lang="en-US" sz="1100" kern="1200" dirty="0" err="1"/>
            <a:t>MetaScope</a:t>
          </a:r>
          <a:r>
            <a:rPr lang="en-US" sz="1100" kern="1200" dirty="0"/>
            <a:t>, </a:t>
          </a:r>
          <a:r>
            <a:rPr lang="en-US" sz="1100" kern="1200" dirty="0" err="1"/>
            <a:t>LegATo</a:t>
          </a:r>
          <a:r>
            <a:rPr lang="en-US" sz="1100" kern="1200" dirty="0"/>
            <a:t>, TBSignatureProfiler)</a:t>
          </a:r>
        </a:p>
      </dsp:txBody>
      <dsp:txXfrm>
        <a:off x="4883532" y="23653"/>
        <a:ext cx="1484626" cy="719915"/>
      </dsp:txXfrm>
    </dsp:sp>
    <dsp:sp modelId="{2676EBB3-9DC7-4359-9A74-B68B5A3F9F81}">
      <dsp:nvSpPr>
        <dsp:cNvPr id="0" name=""/>
        <dsp:cNvSpPr/>
      </dsp:nvSpPr>
      <dsp:spPr>
        <a:xfrm rot="2142401">
          <a:off x="4178551" y="1027112"/>
          <a:ext cx="75339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53396" y="16062"/>
              </a:lnTo>
            </a:path>
          </a:pathLst>
        </a:custGeom>
        <a:noFill/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36414" y="1024339"/>
        <a:ext cx="37669" cy="37669"/>
      </dsp:txXfrm>
    </dsp:sp>
    <dsp:sp modelId="{B40554A1-8690-41B1-8A31-505F78145F3E}">
      <dsp:nvSpPr>
        <dsp:cNvPr id="0" name=""/>
        <dsp:cNvSpPr/>
      </dsp:nvSpPr>
      <dsp:spPr>
        <a:xfrm>
          <a:off x="4861134" y="880673"/>
          <a:ext cx="1529422" cy="764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Jessica</a:t>
          </a:r>
          <a:r>
            <a:rPr lang="en-US" sz="1100" kern="1200" dirty="0"/>
            <a:t> (animalcules, </a:t>
          </a:r>
          <a:r>
            <a:rPr lang="en-US" sz="1100" kern="1200" dirty="0" err="1"/>
            <a:t>BatchQC</a:t>
          </a:r>
          <a:r>
            <a:rPr lang="en-US" sz="1100" kern="1200" dirty="0"/>
            <a:t>)</a:t>
          </a:r>
        </a:p>
      </dsp:txBody>
      <dsp:txXfrm>
        <a:off x="4883532" y="903071"/>
        <a:ext cx="1484626" cy="719915"/>
      </dsp:txXfrm>
    </dsp:sp>
    <dsp:sp modelId="{18AE43C8-7EB5-4BEA-8CCA-F889FA997CD5}">
      <dsp:nvSpPr>
        <dsp:cNvPr id="0" name=""/>
        <dsp:cNvSpPr/>
      </dsp:nvSpPr>
      <dsp:spPr>
        <a:xfrm rot="3654187">
          <a:off x="1785037" y="2456167"/>
          <a:ext cx="125803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58039" y="16062"/>
              </a:lnTo>
            </a:path>
          </a:pathLst>
        </a:custGeom>
        <a:noFill/>
        <a:ln w="1397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82606" y="2440778"/>
        <a:ext cx="62901" cy="62901"/>
      </dsp:txXfrm>
    </dsp:sp>
    <dsp:sp modelId="{B499CCA7-F30C-4732-8759-F8C654E71264}">
      <dsp:nvSpPr>
        <dsp:cNvPr id="0" name=""/>
        <dsp:cNvSpPr/>
      </dsp:nvSpPr>
      <dsp:spPr>
        <a:xfrm>
          <a:off x="2719942" y="2639509"/>
          <a:ext cx="1529422" cy="76471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Contributors</a:t>
          </a:r>
          <a:endParaRPr lang="en-US" sz="1100" kern="1200"/>
        </a:p>
      </dsp:txBody>
      <dsp:txXfrm>
        <a:off x="2742340" y="2661907"/>
        <a:ext cx="1484626" cy="719915"/>
      </dsp:txXfrm>
    </dsp:sp>
    <dsp:sp modelId="{6634284A-0E8F-488D-A307-2A729ADF7843}">
      <dsp:nvSpPr>
        <dsp:cNvPr id="0" name=""/>
        <dsp:cNvSpPr/>
      </dsp:nvSpPr>
      <dsp:spPr>
        <a:xfrm rot="18289469">
          <a:off x="4019610" y="2566094"/>
          <a:ext cx="10712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71278" y="16062"/>
              </a:lnTo>
            </a:path>
          </a:pathLst>
        </a:custGeom>
        <a:noFill/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28467" y="2555374"/>
        <a:ext cx="53563" cy="53563"/>
      </dsp:txXfrm>
    </dsp:sp>
    <dsp:sp modelId="{4ECB3D69-0B93-46FE-8ADC-AD3264CFC45F}">
      <dsp:nvSpPr>
        <dsp:cNvPr id="0" name=""/>
        <dsp:cNvSpPr/>
      </dsp:nvSpPr>
      <dsp:spPr>
        <a:xfrm>
          <a:off x="4861134" y="1760091"/>
          <a:ext cx="1529422" cy="764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Sean</a:t>
          </a:r>
          <a:r>
            <a:rPr lang="en-US" sz="1100" kern="1200" dirty="0"/>
            <a:t> (</a:t>
          </a:r>
          <a:r>
            <a:rPr lang="en-US" sz="1100" kern="1200" dirty="0" err="1"/>
            <a:t>MetaScope</a:t>
          </a:r>
          <a:r>
            <a:rPr lang="en-US" sz="1100" kern="1200" dirty="0"/>
            <a:t>)</a:t>
          </a:r>
        </a:p>
      </dsp:txBody>
      <dsp:txXfrm>
        <a:off x="4883532" y="1782489"/>
        <a:ext cx="1484626" cy="719915"/>
      </dsp:txXfrm>
    </dsp:sp>
    <dsp:sp modelId="{B2152E4D-33B7-41E9-9454-91A999AFC8DA}">
      <dsp:nvSpPr>
        <dsp:cNvPr id="0" name=""/>
        <dsp:cNvSpPr/>
      </dsp:nvSpPr>
      <dsp:spPr>
        <a:xfrm>
          <a:off x="4249364" y="3005803"/>
          <a:ext cx="61176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11769" y="16062"/>
              </a:lnTo>
            </a:path>
          </a:pathLst>
        </a:custGeom>
        <a:noFill/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39955" y="3006571"/>
        <a:ext cx="30588" cy="30588"/>
      </dsp:txXfrm>
    </dsp:sp>
    <dsp:sp modelId="{63FE9F0E-3B69-4972-9E69-30A6170091B8}">
      <dsp:nvSpPr>
        <dsp:cNvPr id="0" name=""/>
        <dsp:cNvSpPr/>
      </dsp:nvSpPr>
      <dsp:spPr>
        <a:xfrm>
          <a:off x="4861134" y="2639509"/>
          <a:ext cx="1529422" cy="764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/>
            <a:t>Yaoan</a:t>
          </a:r>
          <a:r>
            <a:rPr lang="en-US" sz="1100" kern="1200" dirty="0"/>
            <a:t> (</a:t>
          </a:r>
          <a:r>
            <a:rPr lang="en-US" sz="1100" kern="1200" dirty="0" err="1"/>
            <a:t>BatchQC</a:t>
          </a:r>
          <a:r>
            <a:rPr lang="en-US" sz="1100" kern="1200" dirty="0"/>
            <a:t>)</a:t>
          </a:r>
        </a:p>
      </dsp:txBody>
      <dsp:txXfrm>
        <a:off x="4883532" y="2661907"/>
        <a:ext cx="1484626" cy="719915"/>
      </dsp:txXfrm>
    </dsp:sp>
    <dsp:sp modelId="{B3CFB4A7-91DD-4293-B315-A5F1207E7C23}">
      <dsp:nvSpPr>
        <dsp:cNvPr id="0" name=""/>
        <dsp:cNvSpPr/>
      </dsp:nvSpPr>
      <dsp:spPr>
        <a:xfrm rot="3310531">
          <a:off x="4019610" y="3445512"/>
          <a:ext cx="10712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71278" y="16062"/>
              </a:lnTo>
            </a:path>
          </a:pathLst>
        </a:custGeom>
        <a:noFill/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28467" y="3434792"/>
        <a:ext cx="53563" cy="53563"/>
      </dsp:txXfrm>
    </dsp:sp>
    <dsp:sp modelId="{424972E2-713A-40A5-96B9-4D4CCFC15DA9}">
      <dsp:nvSpPr>
        <dsp:cNvPr id="0" name=""/>
        <dsp:cNvSpPr/>
      </dsp:nvSpPr>
      <dsp:spPr>
        <a:xfrm>
          <a:off x="4861134" y="3518928"/>
          <a:ext cx="1529422" cy="764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Howard</a:t>
          </a:r>
          <a:r>
            <a:rPr lang="en-US" sz="1100" kern="1200" dirty="0"/>
            <a:t> (</a:t>
          </a:r>
          <a:r>
            <a:rPr lang="en-US" sz="1100" kern="1200" dirty="0" err="1"/>
            <a:t>BatchQC</a:t>
          </a:r>
          <a:r>
            <a:rPr lang="en-US" sz="1100" kern="1200" dirty="0"/>
            <a:t>)</a:t>
          </a:r>
        </a:p>
      </dsp:txBody>
      <dsp:txXfrm>
        <a:off x="4883532" y="3541326"/>
        <a:ext cx="1484626" cy="719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FF5EA-F2D9-4031-8687-B85062BE8F0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F4C31-DF30-481D-B796-48CA3FC72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F4C31-DF30-481D-B796-48CA3FC725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5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A129542-12EC-47FE-AF99-EB0B2DBB6B7A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7493-F0C1-4CCE-AEFE-A108B028740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8365-CE27-4BE4-8019-BB7E907C53EB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3EE78-D6EC-4BB5-8039-AD5EE04D4BE9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8C2D-FA94-4DC8-AFD4-4C5C8CE87B82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9469-A70C-4FCC-9F54-3A2B9740B776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AFE3-87FB-46E9-86F5-9A1917278EB3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624E-08D3-4230-8F0A-9DED5C9AE74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78E2-264A-4C0E-9CF2-8D389829266F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5DC8-C120-4FA9-AA8D-0EEFACB66BA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3A11E-7056-43E0-B9CF-F240FF0F9F7C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66D9FA1-200E-437A-8127-8C019C6FA937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aulamoraga.com/book-r/10-r-packag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git.com/rstudio/cheatsheets/main/package-development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jlab/legat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aulamoraga.com/book-r/10-r-packag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git.com/rstudio/cheatsheets/main/package-development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jlab/MetaScop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marc/relators/relaterm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jlab.github.io/LegATo-docs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tyle.tidyverse.or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articles/programming.htm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butuseless.github.io/2018/12/10/r-packages-internal-and-external-data/" TargetMode="External"/><Relationship Id="rId2" Type="http://schemas.openxmlformats.org/officeDocument/2006/relationships/hyperlink" Target="https://r-pkgs.org/dat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ejlab/MetaScope/blob/devel/inst/script/extdata_explanations.Rmd" TargetMode="External"/><Relationship Id="rId4" Type="http://schemas.openxmlformats.org/officeDocument/2006/relationships/hyperlink" Target="https://stackoverflow.com/questions/32964741/accessing-sysdata-rda-within-package-function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6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64.jpg"/><Relationship Id="rId5" Type="http://schemas.openxmlformats.org/officeDocument/2006/relationships/diagramColors" Target="../diagrams/colors8.xml"/><Relationship Id="rId10" Type="http://schemas.openxmlformats.org/officeDocument/2006/relationships/image" Target="../media/image6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git.com/rstudio/cheatsheets/main/package-development.pdf" TargetMode="External"/><Relationship Id="rId7" Type="http://schemas.openxmlformats.org/officeDocument/2006/relationships/hyperlink" Target="https://testthat.r-lib.org/" TargetMode="External"/><Relationship Id="rId2" Type="http://schemas.openxmlformats.org/officeDocument/2006/relationships/hyperlink" Target="https://r-pkg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views/" TargetMode="External"/><Relationship Id="rId5" Type="http://schemas.openxmlformats.org/officeDocument/2006/relationships/hyperlink" Target="https://usethis.r-lib.org/" TargetMode="External"/><Relationship Id="rId4" Type="http://schemas.openxmlformats.org/officeDocument/2006/relationships/hyperlink" Target="https://devtools.r-lib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jlab.github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2FEEE-81AC-7449-9B59-9386A7E86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2600" y="758952"/>
            <a:ext cx="5157591" cy="353017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Creating R Packages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31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 Foundation for Bioinformatics Tool Development</a:t>
            </a:r>
            <a:endParaRPr lang="en-US" sz="4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54427-54F3-3EF2-1589-CC122BAB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2600" y="4800600"/>
            <a:ext cx="5157592" cy="1691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D9D9D9"/>
                </a:solidFill>
              </a:rPr>
              <a:t>Aubrey Odom, PhD</a:t>
            </a:r>
          </a:p>
          <a:p>
            <a:r>
              <a:rPr lang="en-US">
                <a:solidFill>
                  <a:srgbClr val="D9D9D9"/>
                </a:solidFill>
              </a:rPr>
              <a:t>Johnson Lab Meeting</a:t>
            </a:r>
          </a:p>
          <a:p>
            <a:r>
              <a:rPr lang="en-US">
                <a:solidFill>
                  <a:srgbClr val="D9D9D9"/>
                </a:solidFill>
              </a:rPr>
              <a:t>6/26/25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B1893-FE16-F288-63B8-16C41854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7" y="2193982"/>
            <a:ext cx="3718563" cy="246354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97ACD-04DA-D810-08C9-66E3B776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44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82A5A7-00C4-A2B5-FA95-C3EAB627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ACEC6-F727-7E8C-44C9-B0B16E8F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F4844-22B7-2D46-6E28-B271C1CD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9A0ED-5B79-D2AD-351A-ABBE6201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828800"/>
            <a:ext cx="8527042" cy="4178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F54546-D5AE-14A2-17D6-DF46116EAACC}"/>
              </a:ext>
            </a:extLst>
          </p:cNvPr>
          <p:cNvSpPr txBox="1"/>
          <p:nvPr/>
        </p:nvSpPr>
        <p:spPr>
          <a:xfrm>
            <a:off x="1261872" y="6319024"/>
            <a:ext cx="331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Rstudio </a:t>
            </a:r>
            <a:r>
              <a:rPr lang="en-US" dirty="0" err="1">
                <a:hlinkClick r:id="rId4"/>
              </a:rPr>
              <a:t>cheatsheet</a:t>
            </a:r>
            <a:r>
              <a:rPr lang="en-US" dirty="0">
                <a:hlinkClick r:id="rId4"/>
              </a:rPr>
              <a:t>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0C50DA-E727-3742-8868-55C733FC176D}"/>
              </a:ext>
            </a:extLst>
          </p:cNvPr>
          <p:cNvSpPr/>
          <p:nvPr/>
        </p:nvSpPr>
        <p:spPr>
          <a:xfrm>
            <a:off x="1677496" y="2637945"/>
            <a:ext cx="2387966" cy="440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CA0BC6-EDDE-29B0-6221-D95A6552C0B9}"/>
              </a:ext>
            </a:extLst>
          </p:cNvPr>
          <p:cNvSpPr/>
          <p:nvPr/>
        </p:nvSpPr>
        <p:spPr>
          <a:xfrm>
            <a:off x="1677496" y="3085009"/>
            <a:ext cx="2387966" cy="343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71420-E631-C198-D901-3AFA8A9EAD5B}"/>
              </a:ext>
            </a:extLst>
          </p:cNvPr>
          <p:cNvSpPr/>
          <p:nvPr/>
        </p:nvSpPr>
        <p:spPr>
          <a:xfrm>
            <a:off x="1677496" y="3435311"/>
            <a:ext cx="1473566" cy="452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A276A-307F-12D5-3C72-738C14900263}"/>
              </a:ext>
            </a:extLst>
          </p:cNvPr>
          <p:cNvSpPr/>
          <p:nvPr/>
        </p:nvSpPr>
        <p:spPr>
          <a:xfrm>
            <a:off x="1677496" y="4202234"/>
            <a:ext cx="1670918" cy="343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1734C-5F96-C93C-1CC4-F1D29526EF90}"/>
              </a:ext>
            </a:extLst>
          </p:cNvPr>
          <p:cNvSpPr txBox="1"/>
          <p:nvPr/>
        </p:nvSpPr>
        <p:spPr>
          <a:xfrm>
            <a:off x="1677496" y="1828800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Required components in </a:t>
            </a:r>
            <a:r>
              <a:rPr lang="en-US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16B3EF-1625-CFA1-44CB-405B11FC2770}"/>
              </a:ext>
            </a:extLst>
          </p:cNvPr>
          <p:cNvSpPr/>
          <p:nvPr/>
        </p:nvSpPr>
        <p:spPr>
          <a:xfrm>
            <a:off x="5273231" y="3722557"/>
            <a:ext cx="3495799" cy="5271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0AEC2D-9A0C-10F5-6BF2-627E102BEFEE}"/>
              </a:ext>
            </a:extLst>
          </p:cNvPr>
          <p:cNvSpPr/>
          <p:nvPr/>
        </p:nvSpPr>
        <p:spPr>
          <a:xfrm>
            <a:off x="5386161" y="5381415"/>
            <a:ext cx="4231485" cy="3878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26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10E0-AA2A-825B-C189-3F6F36D1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A04F-B726-AC90-AF37-411F38DB3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52466"/>
            <a:ext cx="8595360" cy="4119734"/>
          </a:xfrm>
        </p:spPr>
        <p:txBody>
          <a:bodyPr/>
          <a:lstStyle/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R/ </a:t>
            </a:r>
            <a:r>
              <a:rPr lang="en-US" dirty="0"/>
              <a:t>– Contains all your R scripts (functions, methods, etc.)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man/ </a:t>
            </a:r>
            <a:r>
              <a:rPr lang="en-US" dirty="0"/>
              <a:t>– Auto-generated documentation (help files for each function)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DESCRIPTION</a:t>
            </a:r>
            <a:r>
              <a:rPr lang="en-US" dirty="0"/>
              <a:t> – Metadata: title, author, dependencies, version, etc.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NAMESPACE</a:t>
            </a:r>
            <a:r>
              <a:rPr lang="en-US" dirty="0"/>
              <a:t> – Controls what functions are exported/imported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E9383-3899-FB8E-89BF-2A6AECCA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6BF9E-DEEC-F438-3012-84DEA4806A63}"/>
              </a:ext>
            </a:extLst>
          </p:cNvPr>
          <p:cNvSpPr txBox="1"/>
          <p:nvPr/>
        </p:nvSpPr>
        <p:spPr>
          <a:xfrm>
            <a:off x="3037716" y="4890583"/>
            <a:ext cx="614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https://github.com/wejlab/legato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1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75107-6C50-97AB-E737-D288B41C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3D9779-292F-368F-536C-AC915A0E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6B821-8D83-697F-0BBF-029856D8A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0D92B-BB40-0CE1-4254-53F19983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33E21C-C22B-913B-C0BF-59A63EB3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828800"/>
            <a:ext cx="8527042" cy="4178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57540B-2E6F-2E78-0EED-E91088CBFA21}"/>
              </a:ext>
            </a:extLst>
          </p:cNvPr>
          <p:cNvSpPr txBox="1"/>
          <p:nvPr/>
        </p:nvSpPr>
        <p:spPr>
          <a:xfrm>
            <a:off x="1261872" y="6319024"/>
            <a:ext cx="331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Rstudio </a:t>
            </a:r>
            <a:r>
              <a:rPr lang="en-US" dirty="0" err="1">
                <a:hlinkClick r:id="rId4"/>
              </a:rPr>
              <a:t>cheatsheet</a:t>
            </a:r>
            <a:r>
              <a:rPr lang="en-US" dirty="0">
                <a:hlinkClick r:id="rId4"/>
              </a:rPr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DA6F4-E446-4DC2-6B64-24E3E68BF4D9}"/>
              </a:ext>
            </a:extLst>
          </p:cNvPr>
          <p:cNvSpPr/>
          <p:nvPr/>
        </p:nvSpPr>
        <p:spPr>
          <a:xfrm>
            <a:off x="1628976" y="4581890"/>
            <a:ext cx="2387966" cy="343991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EF9302-4A63-F60A-114F-74AD926302FA}"/>
              </a:ext>
            </a:extLst>
          </p:cNvPr>
          <p:cNvSpPr/>
          <p:nvPr/>
        </p:nvSpPr>
        <p:spPr>
          <a:xfrm>
            <a:off x="1594849" y="3779302"/>
            <a:ext cx="1739173" cy="440754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7A0F29-2241-187E-739C-E13FE74E6B14}"/>
              </a:ext>
            </a:extLst>
          </p:cNvPr>
          <p:cNvSpPr/>
          <p:nvPr/>
        </p:nvSpPr>
        <p:spPr>
          <a:xfrm>
            <a:off x="1628977" y="4978487"/>
            <a:ext cx="1670918" cy="343991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F84A9-701D-D60C-9ACC-C02AABC91532}"/>
              </a:ext>
            </a:extLst>
          </p:cNvPr>
          <p:cNvSpPr txBox="1"/>
          <p:nvPr/>
        </p:nvSpPr>
        <p:spPr>
          <a:xfrm>
            <a:off x="1677496" y="1828800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 components in </a:t>
            </a:r>
            <a:r>
              <a:rPr lang="en-US" dirty="0"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7361D8-F905-DC0E-F196-BDDE3E3FBEC6}"/>
              </a:ext>
            </a:extLst>
          </p:cNvPr>
          <p:cNvSpPr/>
          <p:nvPr/>
        </p:nvSpPr>
        <p:spPr>
          <a:xfrm>
            <a:off x="5337919" y="2105093"/>
            <a:ext cx="4137825" cy="15459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5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4B8-9B0B-0560-F062-4D96EEA1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Components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69E0C-86E1-C86E-B92A-C5D9E08E3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35664"/>
            <a:ext cx="8595360" cy="2683709"/>
          </a:xfrm>
        </p:spPr>
        <p:txBody>
          <a:bodyPr/>
          <a:lstStyle/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data/ </a:t>
            </a:r>
            <a:r>
              <a:rPr lang="en-US" dirty="0"/>
              <a:t>– Stores example datasets (as .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rda</a:t>
            </a:r>
            <a:r>
              <a:rPr lang="en-US" dirty="0"/>
              <a:t> files)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vignettes/ </a:t>
            </a:r>
            <a:r>
              <a:rPr lang="en-US" dirty="0"/>
              <a:t>– Long-form documentation/tutorials (R Markdown)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tests/ </a:t>
            </a:r>
            <a:r>
              <a:rPr lang="en-US" dirty="0"/>
              <a:t>– Unit tests using frameworks like </a:t>
            </a:r>
            <a:r>
              <a:rPr lang="en-US" dirty="0" err="1"/>
              <a:t>testthat</a:t>
            </a:r>
            <a:endParaRPr lang="en-US" dirty="0"/>
          </a:p>
          <a:p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inst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dirty="0"/>
              <a:t>– Extra files (e.g., templates, external scripts, Shiny apps)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769B5-26DC-DA11-5244-60480C59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C1466-7A8F-FFDD-16E9-72A4C85F081F}"/>
              </a:ext>
            </a:extLst>
          </p:cNvPr>
          <p:cNvSpPr txBox="1"/>
          <p:nvPr/>
        </p:nvSpPr>
        <p:spPr>
          <a:xfrm>
            <a:off x="2489076" y="4519373"/>
            <a:ext cx="614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https://github.com/wejlab/MetaScope/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6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D9656-58D5-710A-63AA-8AA276486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22358"/>
            <a:ext cx="9692640" cy="1325562"/>
          </a:xfrm>
        </p:spPr>
        <p:txBody>
          <a:bodyPr/>
          <a:lstStyle/>
          <a:p>
            <a:r>
              <a:rPr lang="en-US" dirty="0"/>
              <a:t>Package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8B380-DBE4-9DE3-7FE8-8AFDEECB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32385C2-9128-1E91-1F87-DDCB817F7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213437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4615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FCC8-0EC8-0A36-2086-23101F1A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16904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Development Tools</a:t>
            </a:r>
            <a:br>
              <a:rPr lang="en-US" dirty="0"/>
            </a:b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Every R pkg developer becomes very familiar with these packages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D0F1ABE-0ECE-50C6-0C5C-4FD8709B0A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516251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17940-3E14-271C-A692-C45651A8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9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F889-5A70-28F2-53D8-74F1606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an R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21CCB-7D79-CD83-D176-BA5DD5293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D0DAD-76A0-4668-34C9-F052EF5A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96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0727E7-5083-9443-55FB-46ECED6D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New Package (option 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7B12D-05EF-9287-0ECB-11CE0E370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usethis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create_package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("path/to/pkg") </a:t>
            </a:r>
            <a:r>
              <a:rPr lang="en-US" dirty="0"/>
              <a:t>to initialize the structure</a:t>
            </a:r>
          </a:p>
          <a:p>
            <a:r>
              <a:rPr lang="en-US" dirty="0"/>
              <a:t>Automatically sets up: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DESCRIPTION, NAMESPACE, R/, .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Rproj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Creates a Git-ready, RStudio-friendly project</a:t>
            </a:r>
          </a:p>
          <a:p>
            <a:r>
              <a:rPr lang="en-US" dirty="0"/>
              <a:t>Recommended: use a clean directory (not inside an existing project)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BF980-00F1-0749-39C5-50745ACD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2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4AD1-3B41-A032-ED78-72E9AF21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New Package (option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769A3-367D-0992-4C35-F4910ADF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Project in </a:t>
            </a:r>
            <a:r>
              <a:rPr lang="en-US" dirty="0" err="1"/>
              <a:t>Rstudio</a:t>
            </a:r>
            <a:r>
              <a:rPr lang="en-US" dirty="0"/>
              <a:t> -&gt; Select Folder Location -&gt; R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2C4E6-3D36-F60E-9C3E-61948076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0158D-E1AA-29DF-7616-7EE72FB5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" r="953"/>
          <a:stretch/>
        </p:blipFill>
        <p:spPr>
          <a:xfrm>
            <a:off x="6163184" y="2592927"/>
            <a:ext cx="4766944" cy="347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F03A3-8806-5B87-9436-2F7F2343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9"/>
          <a:stretch/>
        </p:blipFill>
        <p:spPr>
          <a:xfrm>
            <a:off x="598503" y="2592927"/>
            <a:ext cx="4961049" cy="3502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CFFAF4C-A5DF-2E7D-22F6-A54B1DAD28B8}"/>
              </a:ext>
            </a:extLst>
          </p:cNvPr>
          <p:cNvSpPr/>
          <p:nvPr/>
        </p:nvSpPr>
        <p:spPr>
          <a:xfrm>
            <a:off x="5559552" y="4201885"/>
            <a:ext cx="409528" cy="5007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4A13D9-335C-9213-3812-9C8E923F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 (cont.)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4E413D-CEA1-F198-0F91-009223E4C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the first thing you’ll see after the package is created.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5BF6-C15F-2DD2-68CC-60F23456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95AC9C7-6BE8-B0F6-4F0B-60333A7C60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795" b="4795"/>
          <a:stretch>
            <a:fillRect/>
          </a:stretch>
        </p:blipFill>
        <p:spPr>
          <a:xfrm>
            <a:off x="0" y="0"/>
            <a:ext cx="11293475" cy="51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0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8BE8-3D55-8C32-15A1-EE3729B3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A554B4E-EC0F-5FF7-8641-30B2BCE57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302602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729DD-8B0C-D62C-5446-7EDBFC42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4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AAE6D1-6AA8-8610-6489-80F96405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30" y="319711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Adding Functions</a:t>
            </a:r>
            <a:br>
              <a:rPr lang="en-US" dirty="0"/>
            </a:br>
            <a:r>
              <a:rPr lang="en-US" sz="3200" dirty="0"/>
              <a:t>Writing and Organizing Code in </a:t>
            </a:r>
            <a:r>
              <a:rPr lang="en-US" sz="32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R/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6F4B05-7662-D33D-731D-5088DB007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08" y="1953790"/>
            <a:ext cx="5632309" cy="4351337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</a:rPr>
              <a:t>Place all functions in .R files inside the </a:t>
            </a: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R/ </a:t>
            </a: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</a:rPr>
              <a:t>folder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/>
              <a:t>Tips: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/>
              <a:t>Group related functions into logically named files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/>
              <a:t>e.g., </a:t>
            </a:r>
            <a:r>
              <a:rPr lang="en-US" alt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utils.R</a:t>
            </a:r>
            <a:r>
              <a:rPr lang="en-US" altLang="en-US" dirty="0"/>
              <a:t>, </a:t>
            </a:r>
            <a:r>
              <a:rPr lang="en-US" alt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plot_methods.R</a:t>
            </a:r>
            <a:endParaRPr lang="en-US" alt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/>
              <a:t>Or, one file per function (with helpers)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/>
              <a:t>Use consistent function names and style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/>
              <a:t>Use helper functions liberally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/>
              <a:t>Document each function with </a:t>
            </a:r>
            <a:r>
              <a:rPr lang="en-US" alt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roxygen2</a:t>
            </a:r>
            <a:r>
              <a:rPr lang="en-US" altLang="en-US" dirty="0"/>
              <a:t> comments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5D859-DF70-0744-E0D2-83727CAC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0C674-10F5-BFEC-F493-47A45044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244" y="2396189"/>
            <a:ext cx="4234032" cy="2906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59BCC9-FCB3-F3FF-CA0B-EE414DC03289}"/>
              </a:ext>
            </a:extLst>
          </p:cNvPr>
          <p:cNvSpPr txBox="1"/>
          <p:nvPr/>
        </p:nvSpPr>
        <p:spPr>
          <a:xfrm>
            <a:off x="6767244" y="536141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MetaScope</a:t>
            </a:r>
            <a:r>
              <a:rPr lang="en-US" dirty="0"/>
              <a:t> scripts</a:t>
            </a:r>
          </a:p>
        </p:txBody>
      </p:sp>
    </p:spTree>
    <p:extLst>
      <p:ext uri="{BB962C8B-B14F-4D97-AF65-F5344CB8AC3E}">
        <p14:creationId xmlns:p14="http://schemas.microsoft.com/office/powerpoint/2010/main" val="79209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6AE4-5292-D07E-B768-48752FD0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Documenting with </a:t>
            </a:r>
            <a:r>
              <a:rPr lang="en-US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roxygen2 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27C506-A8A2-FE63-89F2-E6F539E5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11" y="966912"/>
            <a:ext cx="5451627" cy="17308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8AFEA-D31F-86A8-38EA-E6004DDC6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325158"/>
            <a:ext cx="4572002" cy="3854979"/>
          </a:xfrm>
        </p:spPr>
        <p:txBody>
          <a:bodyPr>
            <a:normAutofit lnSpcReduction="10000"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700" b="1" dirty="0">
                <a:solidFill>
                  <a:schemeClr val="accent2">
                    <a:lumMod val="75000"/>
                  </a:schemeClr>
                </a:solidFill>
              </a:rPr>
              <a:t>Add documentation directly above functions using </a:t>
            </a:r>
            <a:r>
              <a:rPr lang="en-US" altLang="en-US" sz="1700" b="1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#'</a:t>
            </a:r>
            <a:r>
              <a:rPr lang="en-US" altLang="en-US" sz="1700" b="1" dirty="0">
                <a:solidFill>
                  <a:schemeClr val="accent2">
                    <a:lumMod val="75000"/>
                  </a:schemeClr>
                </a:solidFill>
              </a:rPr>
              <a:t> comments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7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700" dirty="0"/>
              <a:t>Key tags: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7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@param </a:t>
            </a:r>
            <a:r>
              <a:rPr lang="en-US" altLang="en-US" sz="1700" dirty="0"/>
              <a:t>– Describe each function argument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@return </a:t>
            </a:r>
            <a:r>
              <a:rPr lang="en-US" altLang="en-US" sz="1700" dirty="0"/>
              <a:t>– Explain what the function returns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7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@examples </a:t>
            </a:r>
            <a:r>
              <a:rPr lang="en-US" altLang="en-US" sz="1700" dirty="0"/>
              <a:t>– Include runnable example code</a:t>
            </a:r>
          </a:p>
          <a:p>
            <a:pPr marL="27432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1700" dirty="0"/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700" dirty="0"/>
              <a:t>Generating help files:</a:t>
            </a:r>
          </a:p>
          <a:p>
            <a:pPr lvl="1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5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roxygen2::</a:t>
            </a:r>
            <a:r>
              <a:rPr lang="en-US" altLang="en-US" sz="15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roxygenise</a:t>
            </a:r>
            <a:r>
              <a:rPr lang="en-US" altLang="en-US" sz="15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5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Ctrl+Shift+D</a:t>
            </a:r>
            <a:r>
              <a:rPr lang="en-US" altLang="en-US" sz="1500" dirty="0"/>
              <a:t> in </a:t>
            </a:r>
            <a:r>
              <a:rPr lang="en-US" altLang="en-US" sz="1500" dirty="0" err="1"/>
              <a:t>Rstudio</a:t>
            </a:r>
            <a:endParaRPr lang="en-US" alt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A7366-07CE-CA9D-C9EB-5EA7A058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2" name="Picture 11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DAFCC8AB-C785-4626-10B7-ACE0D546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1" y="3374727"/>
            <a:ext cx="5455393" cy="21324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62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EFFE-556A-CCA5-1596-DF33F728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24" y="87306"/>
            <a:ext cx="9692640" cy="1325562"/>
          </a:xfrm>
        </p:spPr>
        <p:txBody>
          <a:bodyPr/>
          <a:lstStyle/>
          <a:p>
            <a:r>
              <a:rPr lang="en-US" dirty="0"/>
              <a:t>Generating Help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6434-F6C8-2363-8458-8A767853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6362514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devtools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::document()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 convert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roxygen2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comments into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.Rd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help files in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man/</a:t>
            </a:r>
          </a:p>
          <a:p>
            <a:pPr lvl="1"/>
            <a:r>
              <a:rPr lang="en-US" i="1" dirty="0">
                <a:ea typeface="Cascadia Mono" panose="020B0609020000020004" pitchFamily="49" charset="0"/>
                <a:cs typeface="Cascadia Mono" panose="020B0609020000020004" pitchFamily="49" charset="0"/>
              </a:rPr>
              <a:t>POPULATES THEM AUTOMATICALLY!!</a:t>
            </a:r>
          </a:p>
          <a:p>
            <a:r>
              <a:rPr lang="en-US" dirty="0"/>
              <a:t>Updates the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NAMESPACE</a:t>
            </a:r>
            <a:r>
              <a:rPr lang="en-US" dirty="0"/>
              <a:t> file based on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@export, @import</a:t>
            </a:r>
            <a:r>
              <a:rPr lang="en-US" dirty="0"/>
              <a:t>, and other tags</a:t>
            </a:r>
          </a:p>
          <a:p>
            <a:r>
              <a:rPr lang="en-US" dirty="0"/>
              <a:t>Run this command after adding or editing function documentation</a:t>
            </a:r>
          </a:p>
          <a:p>
            <a:r>
              <a:rPr lang="en-US" dirty="0"/>
              <a:t>Shortcut in RStudio: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Ctrl+Shift+D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Access with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?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function_name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A86B0-1DC7-5C1C-5246-BFBDC543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0B71E-DE13-AE7C-12CF-21F6617A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33" y="1940633"/>
            <a:ext cx="2608934" cy="78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E59AC-0145-B5E2-433E-E7FA3A46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933" y="3720962"/>
            <a:ext cx="3024775" cy="2771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46ADB0-4163-FF21-0C89-8FA7BD1A9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933" y="3160216"/>
            <a:ext cx="3024776" cy="350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4C6EE9-CC16-60E7-5798-48860B73C1C1}"/>
              </a:ext>
            </a:extLst>
          </p:cNvPr>
          <p:cNvSpPr txBox="1"/>
          <p:nvPr/>
        </p:nvSpPr>
        <p:spPr>
          <a:xfrm>
            <a:off x="7934943" y="2833723"/>
            <a:ext cx="249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documentation:</a:t>
            </a:r>
          </a:p>
        </p:txBody>
      </p:sp>
    </p:spTree>
    <p:extLst>
      <p:ext uri="{BB962C8B-B14F-4D97-AF65-F5344CB8AC3E}">
        <p14:creationId xmlns:p14="http://schemas.microsoft.com/office/powerpoint/2010/main" val="3288113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BD7A-1A15-298D-FD16-F2A41414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>
            <a:normAutofit/>
          </a:bodyPr>
          <a:lstStyle/>
          <a:p>
            <a:r>
              <a:rPr lang="en-US" sz="3200" dirty="0"/>
              <a:t>Editing the </a:t>
            </a:r>
            <a:r>
              <a:rPr lang="en-US" sz="32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DESCRIPTION</a:t>
            </a:r>
          </a:p>
        </p:txBody>
      </p:sp>
      <p:pic>
        <p:nvPicPr>
          <p:cNvPr id="7" name="Picture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922D05E-46F7-B7C4-D89D-5DA4FF86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271" b="1"/>
          <a:stretch>
            <a:fillRect/>
          </a:stretch>
        </p:blipFill>
        <p:spPr>
          <a:xfrm>
            <a:off x="633998" y="640080"/>
            <a:ext cx="6927007" cy="5588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3D45-6C6D-9EE8-D1B6-52559EC51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2287375"/>
            <a:ext cx="3075836" cy="3892762"/>
          </a:xfrm>
        </p:spPr>
        <p:txBody>
          <a:bodyPr>
            <a:normAutofit/>
          </a:bodyPr>
          <a:lstStyle/>
          <a:p>
            <a:r>
              <a:rPr lang="en-US" sz="1600" dirty="0"/>
              <a:t>The </a:t>
            </a:r>
            <a:r>
              <a:rPr lang="en-US" sz="16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DESCRIPTION</a:t>
            </a:r>
            <a:r>
              <a:rPr lang="en-US" sz="1600" dirty="0"/>
              <a:t> file defines your package's metadata:</a:t>
            </a:r>
          </a:p>
          <a:p>
            <a:pPr lvl="1"/>
            <a:r>
              <a:rPr lang="en-US" dirty="0"/>
              <a:t>Package name, version, title, author, license</a:t>
            </a:r>
          </a:p>
          <a:p>
            <a:pPr lvl="1"/>
            <a:r>
              <a:rPr lang="en-US" dirty="0"/>
              <a:t>Imports: lists other packages your code depends on</a:t>
            </a:r>
          </a:p>
          <a:p>
            <a:r>
              <a:rPr lang="en-US" sz="1600" dirty="0"/>
              <a:t>Optional fields: Suggests, Depends, </a:t>
            </a:r>
            <a:r>
              <a:rPr lang="en-US" sz="1600" dirty="0" err="1"/>
              <a:t>BugReports</a:t>
            </a:r>
            <a:r>
              <a:rPr lang="en-US" sz="1600" dirty="0"/>
              <a:t>, URL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BCCB3-9913-C60D-E184-A6A460AC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28FD2-7898-40CE-1761-66F1D14D436F}"/>
              </a:ext>
            </a:extLst>
          </p:cNvPr>
          <p:cNvSpPr txBox="1"/>
          <p:nvPr/>
        </p:nvSpPr>
        <p:spPr>
          <a:xfrm>
            <a:off x="1638418" y="150381"/>
            <a:ext cx="454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usethis</a:t>
            </a:r>
            <a:r>
              <a:rPr lang="en-US" dirty="0"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dirty="0" err="1"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use_tidy_description</a:t>
            </a:r>
            <a:r>
              <a:rPr lang="en-US" dirty="0"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48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0D04-2AAB-F6C5-64BB-43580828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DESCRIPTION </a:t>
            </a:r>
            <a:r>
              <a:rPr lang="en-US" sz="4400" dirty="0">
                <a:latin typeface="+mn-lt"/>
                <a:ea typeface="Cascadia Mono" panose="020B0609020000020004" pitchFamily="49" charset="0"/>
                <a:cs typeface="Cascadia Mono" panose="020B0609020000020004" pitchFamily="49" charset="0"/>
              </a:rPr>
              <a:t>Roles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18525D-F99A-FCE5-AEA9-8BEDF7C68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757" y="2037932"/>
            <a:ext cx="6487313" cy="856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809A9-BE01-5CE9-F477-9E9A6D35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FDC68-5612-E9A5-F5E2-842425945D9B}"/>
              </a:ext>
            </a:extLst>
          </p:cNvPr>
          <p:cNvSpPr txBox="1"/>
          <p:nvPr/>
        </p:nvSpPr>
        <p:spPr>
          <a:xfrm>
            <a:off x="2625937" y="2901155"/>
            <a:ext cx="6140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https://www.loc.gov/marc/relators/relaterm.html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 descr="A black and white logo&#10;&#10;AI-generated content may be incorrect.">
            <a:extLst>
              <a:ext uri="{FF2B5EF4-FFF2-40B4-BE49-F238E27FC236}">
                <a16:creationId xmlns:a16="http://schemas.microsoft.com/office/drawing/2014/main" id="{3EAA3C4E-93DB-EE82-06E2-0C16879B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458" y="4103990"/>
            <a:ext cx="1967955" cy="1979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48F701-F6B0-8850-E4A4-7A3C3AE5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870" y="4103990"/>
            <a:ext cx="1209228" cy="1939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26C3B9-55D2-DD70-A693-2233809182BA}"/>
              </a:ext>
            </a:extLst>
          </p:cNvPr>
          <p:cNvSpPr txBox="1"/>
          <p:nvPr/>
        </p:nvSpPr>
        <p:spPr>
          <a:xfrm>
            <a:off x="3478338" y="6172200"/>
            <a:ext cx="4198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https://wejlab.github.io/LegATo-docs/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66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D1F1-3750-599D-0413-B80CAA6A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52" y="159013"/>
            <a:ext cx="9692640" cy="1325562"/>
          </a:xfrm>
        </p:spPr>
        <p:txBody>
          <a:bodyPr/>
          <a:lstStyle/>
          <a:p>
            <a:r>
              <a:rPr lang="en-US" dirty="0"/>
              <a:t>Managing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EAC-CF8C-30BA-9997-2B784D11E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35" y="1820863"/>
            <a:ext cx="4553449" cy="4351337"/>
          </a:xfrm>
        </p:spPr>
        <p:txBody>
          <a:bodyPr>
            <a:normAutofit/>
          </a:bodyPr>
          <a:lstStyle/>
          <a:p>
            <a:r>
              <a:rPr lang="en-US" dirty="0"/>
              <a:t>Declare required packages in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DESCRIPTION</a:t>
            </a:r>
            <a:r>
              <a:rPr lang="en-US" dirty="0"/>
              <a:t> under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Imports:</a:t>
            </a:r>
          </a:p>
          <a:p>
            <a:r>
              <a:rPr lang="en-US" dirty="0"/>
              <a:t>Use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usethis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use_package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("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pkgname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") </a:t>
            </a:r>
            <a:r>
              <a:rPr lang="en-US" dirty="0"/>
              <a:t>to add safely</a:t>
            </a:r>
          </a:p>
          <a:p>
            <a:r>
              <a:rPr lang="en-US" dirty="0"/>
              <a:t>Call external functions using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pkg::function() </a:t>
            </a:r>
            <a:r>
              <a:rPr lang="en-US" dirty="0"/>
              <a:t>or add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@import </a:t>
            </a:r>
            <a:r>
              <a:rPr lang="en-US" dirty="0"/>
              <a:t>in docs</a:t>
            </a:r>
          </a:p>
          <a:p>
            <a:r>
              <a:rPr lang="en-US" dirty="0"/>
              <a:t>Avoid loading unnecessary packages — keeps your package lightweight</a:t>
            </a:r>
          </a:p>
          <a:p>
            <a:pPr lvl="1"/>
            <a:r>
              <a:rPr lang="en-US" i="1" dirty="0"/>
              <a:t>Avoid dependency hell 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F31D5-5215-C2C4-F805-4FE8660C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17C0C8-A74B-19E7-B505-EA05D98C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30" y="414726"/>
            <a:ext cx="3184472" cy="43513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57CDC-E512-FE6A-D20E-6D8BD3D1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55" y="5022445"/>
            <a:ext cx="3316115" cy="9427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02B9130-0280-7AE8-90E8-3AF86ECDDCF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170475" y="2101805"/>
            <a:ext cx="1394624" cy="323987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FDFF25-6554-88F4-C747-181608047E41}"/>
              </a:ext>
            </a:extLst>
          </p:cNvPr>
          <p:cNvSpPr/>
          <p:nvPr/>
        </p:nvSpPr>
        <p:spPr>
          <a:xfrm>
            <a:off x="8565099" y="1999839"/>
            <a:ext cx="394705" cy="2039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9E2B-77FB-4A81-3EFD-FEE8A75F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18" y="220367"/>
            <a:ext cx="9692640" cy="1325562"/>
          </a:xfrm>
        </p:spPr>
        <p:txBody>
          <a:bodyPr/>
          <a:lstStyle/>
          <a:p>
            <a:r>
              <a:rPr lang="en-US" dirty="0"/>
              <a:t>Managing Imports/Exports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1851C-07EC-2AC1-C331-0F44CCD85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435133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NAMESPACE</a:t>
            </a:r>
            <a:r>
              <a:rPr lang="en-US" dirty="0"/>
              <a:t> file tells R which functions to export and which packages to import</a:t>
            </a:r>
          </a:p>
          <a:p>
            <a:r>
              <a:rPr lang="en-US" dirty="0"/>
              <a:t>Automatically generated using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devtools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::document()</a:t>
            </a:r>
          </a:p>
          <a:p>
            <a:r>
              <a:rPr lang="en-US" dirty="0"/>
              <a:t>Use roxygen2 tags:</a:t>
            </a:r>
          </a:p>
          <a:p>
            <a:pPr lvl="1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@export </a:t>
            </a:r>
            <a:r>
              <a:rPr lang="en-US" dirty="0"/>
              <a:t>– Makes your function available to users</a:t>
            </a:r>
          </a:p>
          <a:p>
            <a:pPr lvl="1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@import &lt;</a:t>
            </a:r>
            <a:r>
              <a:rPr lang="en-US" dirty="0"/>
              <a:t>pkg&gt; or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@importFrom &lt;</a:t>
            </a:r>
            <a:r>
              <a:rPr lang="en-US" dirty="0"/>
              <a:t>pkg&gt; function – Brings in external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99DBF-1929-05A7-2645-B6CC73D8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760240-493A-7C42-BFAD-A838AEB9E944}"/>
              </a:ext>
            </a:extLst>
          </p:cNvPr>
          <p:cNvGrpSpPr/>
          <p:nvPr/>
        </p:nvGrpSpPr>
        <p:grpSpPr>
          <a:xfrm>
            <a:off x="6685196" y="2180629"/>
            <a:ext cx="4136301" cy="3785995"/>
            <a:chOff x="6185236" y="2312198"/>
            <a:chExt cx="4136301" cy="37859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7B9716-274E-3C29-0E3B-B2D25D6F0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15" t="61384" r="16955"/>
            <a:stretch/>
          </p:blipFill>
          <p:spPr>
            <a:xfrm>
              <a:off x="6185236" y="4545802"/>
              <a:ext cx="4136301" cy="15523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B2A885-BA21-A101-FF28-C29BB14A5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236" y="2312198"/>
              <a:ext cx="4136301" cy="223877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9B82E24-CE84-CC4A-C609-7412BA8EDF6A}"/>
              </a:ext>
            </a:extLst>
          </p:cNvPr>
          <p:cNvSpPr/>
          <p:nvPr/>
        </p:nvSpPr>
        <p:spPr>
          <a:xfrm>
            <a:off x="6685196" y="4591735"/>
            <a:ext cx="2202246" cy="10920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0584D-D1E0-ED74-D2D6-F3EECDBDFF1A}"/>
              </a:ext>
            </a:extLst>
          </p:cNvPr>
          <p:cNvSpPr txBox="1"/>
          <p:nvPr/>
        </p:nvSpPr>
        <p:spPr>
          <a:xfrm>
            <a:off x="6782347" y="5995471"/>
            <a:ext cx="349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**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@import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Not recommended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4B5DA9-C062-5DBD-7FF6-4833384150B7}"/>
              </a:ext>
            </a:extLst>
          </p:cNvPr>
          <p:cNvSpPr/>
          <p:nvPr/>
        </p:nvSpPr>
        <p:spPr>
          <a:xfrm>
            <a:off x="6685196" y="5800568"/>
            <a:ext cx="754994" cy="20499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48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1B51-ABB6-D8A7-51C6-9540E1AE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14" y="355223"/>
            <a:ext cx="9692640" cy="1325562"/>
          </a:xfrm>
        </p:spPr>
        <p:txBody>
          <a:bodyPr/>
          <a:lstStyle/>
          <a:p>
            <a:r>
              <a:rPr lang="en-US" dirty="0"/>
              <a:t>But does it work??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F6F5-4402-31B5-2812-88D6A6D7F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69" y="1820863"/>
            <a:ext cx="5237604" cy="4351337"/>
          </a:xfrm>
        </p:spPr>
        <p:txBody>
          <a:bodyPr>
            <a:normAutofit/>
          </a:bodyPr>
          <a:lstStyle/>
          <a:p>
            <a:r>
              <a:rPr lang="en-US" dirty="0"/>
              <a:t>Use Build pane in </a:t>
            </a:r>
            <a:r>
              <a:rPr lang="en-US" dirty="0" err="1"/>
              <a:t>Rstudio</a:t>
            </a:r>
            <a:endParaRPr lang="en-US" dirty="0"/>
          </a:p>
          <a:p>
            <a:pPr lvl="1"/>
            <a:r>
              <a:rPr lang="en-US" dirty="0"/>
              <a:t>Runs tests, builds documentation, and checks code style and structure</a:t>
            </a:r>
          </a:p>
          <a:p>
            <a:r>
              <a:rPr lang="en-US" dirty="0"/>
              <a:t>Common outputs:</a:t>
            </a:r>
          </a:p>
          <a:p>
            <a:pPr lvl="1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Errors</a:t>
            </a:r>
            <a:r>
              <a:rPr lang="en-US" dirty="0"/>
              <a:t> – Code breaks or missing files (must fix)</a:t>
            </a:r>
          </a:p>
          <a:p>
            <a:pPr lvl="1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Warnings</a:t>
            </a:r>
            <a:r>
              <a:rPr lang="en-US" dirty="0"/>
              <a:t> – Potential issues (e.g., undocumented functions)</a:t>
            </a:r>
          </a:p>
          <a:p>
            <a:pPr lvl="1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Notes</a:t>
            </a:r>
            <a:r>
              <a:rPr lang="en-US" dirty="0"/>
              <a:t> – Minor CRAN policy concerns (fix if submitting)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1962C-4E62-26D5-6A99-A0ECA198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44C5F-F5DE-7831-4FD8-0F2DAB3F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710" y="2190614"/>
            <a:ext cx="5977628" cy="298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018E5-2164-BBA0-E6A3-FC7AE5B90118}"/>
              </a:ext>
            </a:extLst>
          </p:cNvPr>
          <p:cNvSpPr txBox="1"/>
          <p:nvPr/>
        </p:nvSpPr>
        <p:spPr>
          <a:xfrm>
            <a:off x="2802234" y="5490041"/>
            <a:ext cx="614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A clean check with </a:t>
            </a:r>
            <a:r>
              <a:rPr lang="en-US" b="1" dirty="0"/>
              <a:t>0</a:t>
            </a:r>
            <a:r>
              <a:rPr lang="en-US" dirty="0"/>
              <a:t> Errors, </a:t>
            </a:r>
            <a:r>
              <a:rPr lang="en-US" b="1" dirty="0"/>
              <a:t>0</a:t>
            </a:r>
            <a:r>
              <a:rPr lang="en-US" dirty="0"/>
              <a:t> Warnings, </a:t>
            </a:r>
            <a:r>
              <a:rPr lang="en-US" b="1" dirty="0"/>
              <a:t>0</a:t>
            </a:r>
            <a:r>
              <a:rPr lang="en-US" dirty="0"/>
              <a:t> Notes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7A909C-5A9A-4931-8934-5FE9EF618DB9}"/>
              </a:ext>
            </a:extLst>
          </p:cNvPr>
          <p:cNvSpPr/>
          <p:nvPr/>
        </p:nvSpPr>
        <p:spPr>
          <a:xfrm>
            <a:off x="6959965" y="2387965"/>
            <a:ext cx="624950" cy="29602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1B729B-6C37-3C33-4A8A-06A26B81C15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7272440" y="828881"/>
            <a:ext cx="226956" cy="155908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8E974A-C0AE-6D5F-FF1A-2D871843C4C4}"/>
              </a:ext>
            </a:extLst>
          </p:cNvPr>
          <p:cNvSpPr txBox="1"/>
          <p:nvPr/>
        </p:nvSpPr>
        <p:spPr>
          <a:xfrm>
            <a:off x="7023795" y="507947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Click this one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0ACB61-0271-536F-F654-943DC819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99" y="5892419"/>
            <a:ext cx="2214147" cy="8735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031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E25C7-DFE4-AAF2-67A2-D00D7A56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9" y="346025"/>
            <a:ext cx="9692640" cy="1325562"/>
          </a:xfrm>
        </p:spPr>
        <p:txBody>
          <a:bodyPr/>
          <a:lstStyle/>
          <a:p>
            <a:r>
              <a:rPr lang="en-US" dirty="0"/>
              <a:t>Installing and Loading the Package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4CBCB-B53F-C6E9-CB2B-FD827753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90" y="1894584"/>
            <a:ext cx="5638888" cy="4351337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/>
              <a:t>Use </a:t>
            </a:r>
            <a:r>
              <a:rPr lang="en-US" alt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devtools</a:t>
            </a:r>
            <a:r>
              <a:rPr lang="en-US" alt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::document() </a:t>
            </a:r>
            <a:r>
              <a:rPr lang="en-US" alt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to load package</a:t>
            </a:r>
          </a:p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Loads it into your session just like any other package</a:t>
            </a:r>
          </a:p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/>
              <a:t>i.e. </a:t>
            </a:r>
            <a:r>
              <a:rPr lang="en-US" altLang="en-US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library(</a:t>
            </a:r>
            <a:r>
              <a:rPr lang="en-US" altLang="en-US" sz="14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yourpkg</a:t>
            </a:r>
            <a:r>
              <a:rPr lang="en-US" altLang="en-US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altLang="en-US" sz="1400" dirty="0"/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/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/>
              <a:t>Install locally with </a:t>
            </a:r>
            <a:r>
              <a:rPr lang="en-US" alt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devtools</a:t>
            </a:r>
            <a:r>
              <a:rPr lang="en-US" alt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alt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install_local</a:t>
            </a:r>
            <a:r>
              <a:rPr lang="en-US" alt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>
                <a:ea typeface="Cascadia Mono" panose="020B0609020000020004" pitchFamily="49" charset="0"/>
                <a:cs typeface="Cascadia Mono" panose="020B0609020000020004" pitchFamily="49" charset="0"/>
              </a:rPr>
              <a:t>Useful for using the package in a different local R project</a:t>
            </a:r>
          </a:p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dirty="0">
                <a:ea typeface="Cascadia Mono" panose="020B0609020000020004" pitchFamily="49" charset="0"/>
                <a:cs typeface="Cascadia Mono" panose="020B0609020000020004" pitchFamily="49" charset="0"/>
              </a:rPr>
              <a:t>Must pass </a:t>
            </a:r>
            <a:r>
              <a:rPr lang="en-US" altLang="en-US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 CMD Check</a:t>
            </a:r>
            <a:r>
              <a:rPr lang="en-US" altLang="en-US" sz="1400" dirty="0">
                <a:ea typeface="Cascadia Mono" panose="020B0609020000020004" pitchFamily="49" charset="0"/>
                <a:cs typeface="Cascadia Mono" panose="020B0609020000020004" pitchFamily="49" charset="0"/>
              </a:rPr>
              <a:t>…</a:t>
            </a:r>
            <a:endParaRPr lang="en-US" alt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89B70-9DEE-98C5-2880-F186A338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3E5072-DF02-3752-5BA9-D0F7AD0C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00" y="3117240"/>
            <a:ext cx="4155100" cy="2390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667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A366-E7E4-5B94-3AE9-3D7480A4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Nothing-burger Notes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1EAC6E-5E47-A48A-8319-F150125BF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924" y="3096393"/>
            <a:ext cx="4532530" cy="471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9EBCA-69BD-AF5E-A49E-66A5DAED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2F81-BBA3-81A2-F7E0-CD0298B8B33D}"/>
              </a:ext>
            </a:extLst>
          </p:cNvPr>
          <p:cNvSpPr txBox="1"/>
          <p:nvPr/>
        </p:nvSpPr>
        <p:spPr>
          <a:xfrm>
            <a:off x="3539188" y="2259013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Ignore these if you get them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17E2AC-F52F-E818-098F-0BEB5CC2F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61775" r="46657" b="29880"/>
          <a:stretch/>
        </p:blipFill>
        <p:spPr>
          <a:xfrm>
            <a:off x="2827324" y="3854952"/>
            <a:ext cx="4653731" cy="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0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493379-121E-1E07-D9D5-F649C544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D8D6FD-8020-7BF5-2278-6604AAAB7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146C-2915-D1E0-4E4D-D9486EC8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73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7BBC-F01F-104F-9FE6-0C0F4437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Writing Good 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08A4D-3F11-E268-6BAA-E3237538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01F85-BEEA-A803-C4B0-CCEE0722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30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A7A14E-9CC9-933F-3FB7-E5E37D84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Why Documentation Matters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31E7E-2C4B-89C2-F19A-98BF15D1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52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0AB-6615-3892-62BC-433DD539E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>
            <a:normAutofit/>
          </a:bodyPr>
          <a:lstStyle/>
          <a:p>
            <a:r>
              <a:rPr lang="en-US" dirty="0"/>
              <a:t>Package will be usable + understandable</a:t>
            </a:r>
          </a:p>
          <a:p>
            <a:r>
              <a:rPr lang="en-US" dirty="0"/>
              <a:t>Helps others (and future you) use your code </a:t>
            </a:r>
            <a:r>
              <a:rPr lang="en-US" b="1" dirty="0"/>
              <a:t>without</a:t>
            </a:r>
            <a:r>
              <a:rPr lang="en-US" dirty="0"/>
              <a:t> digging into the source</a:t>
            </a:r>
          </a:p>
          <a:p>
            <a:r>
              <a:rPr lang="en-US" dirty="0"/>
              <a:t>Reduces support requests and debugging time</a:t>
            </a:r>
          </a:p>
          <a:p>
            <a:r>
              <a:rPr lang="en-US" dirty="0"/>
              <a:t>Required for </a:t>
            </a:r>
            <a:r>
              <a:rPr lang="en-US" dirty="0" err="1"/>
              <a:t>Bioc</a:t>
            </a:r>
            <a:r>
              <a:rPr lang="en-US" dirty="0"/>
              <a:t> submission</a:t>
            </a:r>
          </a:p>
          <a:p>
            <a:r>
              <a:rPr lang="en-US" dirty="0"/>
              <a:t>Well-documented packages get </a:t>
            </a:r>
            <a:r>
              <a:rPr lang="en-US" b="1" dirty="0"/>
              <a:t>used, cited, and trusted</a:t>
            </a:r>
          </a:p>
        </p:txBody>
      </p:sp>
      <p:pic>
        <p:nvPicPr>
          <p:cNvPr id="8" name="Picture 7" descr="Piles of paper">
            <a:extLst>
              <a:ext uri="{FF2B5EF4-FFF2-40B4-BE49-F238E27FC236}">
                <a16:creationId xmlns:a16="http://schemas.microsoft.com/office/drawing/2014/main" id="{2853BE4C-3EDD-5A17-25B3-546A0B48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86" r="17822" b="-1"/>
          <a:stretch>
            <a:fillRect/>
          </a:stretch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11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F2D5-6BD3-D221-15F6-B4C56FFE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Docs:</a:t>
            </a:r>
            <a:br>
              <a:rPr lang="en-US" dirty="0"/>
            </a:br>
            <a:r>
              <a:rPr lang="en-US" sz="2800" dirty="0"/>
              <a:t>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A2FB-EB2A-554F-7A15-04E4472D1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32390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roxygen2 comments directly above each function</a:t>
            </a:r>
          </a:p>
          <a:p>
            <a:r>
              <a:rPr lang="en-US" dirty="0"/>
              <a:t>Include:</a:t>
            </a:r>
          </a:p>
          <a:p>
            <a:pPr lvl="1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@param </a:t>
            </a:r>
            <a:r>
              <a:rPr lang="en-US" dirty="0"/>
              <a:t>– describe all arguments clearly</a:t>
            </a:r>
          </a:p>
          <a:p>
            <a:pPr lvl="1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@return </a:t>
            </a:r>
            <a:r>
              <a:rPr lang="en-US" dirty="0"/>
              <a:t>– explain what the function outputs</a:t>
            </a:r>
          </a:p>
          <a:p>
            <a:pPr lvl="1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@examples </a:t>
            </a:r>
            <a:r>
              <a:rPr lang="en-US" dirty="0"/>
              <a:t>– provide runnable code examples</a:t>
            </a:r>
          </a:p>
          <a:p>
            <a:pPr lvl="1"/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@export </a:t>
            </a:r>
            <a:r>
              <a:rPr lang="en-US" dirty="0"/>
              <a:t>– if the function is for users</a:t>
            </a:r>
          </a:p>
          <a:p>
            <a:r>
              <a:rPr lang="en-US" dirty="0"/>
              <a:t>Aim for:</a:t>
            </a:r>
          </a:p>
          <a:p>
            <a:pPr lvl="1"/>
            <a:r>
              <a:rPr lang="en-US" dirty="0"/>
              <a:t>Concise yet informative</a:t>
            </a:r>
          </a:p>
          <a:p>
            <a:pPr lvl="1"/>
            <a:r>
              <a:rPr lang="en-US" dirty="0"/>
              <a:t>Clarity over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5328D-D226-E509-BD02-33BBB0DE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3E7F6-6F66-3ABD-6C95-C4EB4A17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92" y="3512247"/>
            <a:ext cx="5248159" cy="198940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C3E87-0B84-1BF5-64D0-16B0C8EB3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7"/>
          <a:stretch/>
        </p:blipFill>
        <p:spPr>
          <a:xfrm>
            <a:off x="5758392" y="2106492"/>
            <a:ext cx="5223775" cy="1024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3524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6A2B-1F8B-26C5-951E-CFD72C5B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3" y="677863"/>
            <a:ext cx="4767527" cy="1325562"/>
          </a:xfrm>
        </p:spPr>
        <p:txBody>
          <a:bodyPr>
            <a:normAutofit/>
          </a:bodyPr>
          <a:lstStyle/>
          <a:p>
            <a:r>
              <a:rPr lang="en-US" dirty="0"/>
              <a:t>Creating a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README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F843-9605-B953-1F4A-91232C2F4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4534048" cy="3854979"/>
          </a:xfrm>
        </p:spPr>
        <p:txBody>
          <a:bodyPr>
            <a:normAutofit lnSpcReduction="10000"/>
          </a:bodyPr>
          <a:lstStyle/>
          <a:p>
            <a:r>
              <a:rPr lang="en-US" sz="1500" dirty="0"/>
              <a:t>Use </a:t>
            </a:r>
            <a:r>
              <a:rPr lang="en-US" sz="15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usethis</a:t>
            </a:r>
            <a:r>
              <a:rPr lang="en-US" sz="15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5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use_readme_rmd</a:t>
            </a:r>
            <a:r>
              <a:rPr lang="en-US" sz="15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500" dirty="0"/>
              <a:t>to create a markdown-based </a:t>
            </a:r>
            <a:r>
              <a:rPr lang="en-US" sz="15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README</a:t>
            </a:r>
          </a:p>
          <a:p>
            <a:r>
              <a:rPr lang="en-US" sz="1500" dirty="0"/>
              <a:t>Include:</a:t>
            </a:r>
          </a:p>
          <a:p>
            <a:pPr lvl="1"/>
            <a:r>
              <a:rPr lang="en-US" sz="1500" dirty="0"/>
              <a:t>What the package does</a:t>
            </a:r>
          </a:p>
          <a:p>
            <a:pPr lvl="1"/>
            <a:r>
              <a:rPr lang="en-US" sz="1500" dirty="0"/>
              <a:t>Why it exists</a:t>
            </a:r>
          </a:p>
          <a:p>
            <a:pPr lvl="1"/>
            <a:r>
              <a:rPr lang="en-US" sz="1500" dirty="0"/>
              <a:t>How to install it</a:t>
            </a:r>
          </a:p>
          <a:p>
            <a:pPr lvl="1"/>
            <a:r>
              <a:rPr lang="en-US" sz="1500" dirty="0"/>
              <a:t>Quick example of usage</a:t>
            </a:r>
          </a:p>
          <a:p>
            <a:r>
              <a:rPr lang="en-US" sz="1500" dirty="0"/>
              <a:t>Renders to </a:t>
            </a:r>
            <a:r>
              <a:rPr lang="en-US" sz="15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README.md </a:t>
            </a:r>
            <a:r>
              <a:rPr lang="en-US" sz="1500" dirty="0"/>
              <a:t>for GitHub display</a:t>
            </a:r>
          </a:p>
          <a:p>
            <a:r>
              <a:rPr lang="en-US" sz="1500" dirty="0"/>
              <a:t>Keeps your project welcoming and informative for new users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CF1680-34E4-5731-2C94-94D34C2D8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93"/>
          <a:stretch/>
        </p:blipFill>
        <p:spPr>
          <a:xfrm>
            <a:off x="5712309" y="1382873"/>
            <a:ext cx="5163729" cy="4031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8C620-7755-D230-CA4E-86173F22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7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3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02595-C781-FFFB-0862-B130173D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44" y="643467"/>
            <a:ext cx="8284112" cy="5571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7B96E-960C-46EF-C8C0-B52B6695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9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B13A-74AC-6FAB-95D6-54D44050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84967"/>
            <a:ext cx="9692640" cy="1325562"/>
          </a:xfrm>
        </p:spPr>
        <p:txBody>
          <a:bodyPr/>
          <a:lstStyle/>
          <a:p>
            <a:r>
              <a:rPr lang="en-US" dirty="0"/>
              <a:t>Upcoming: Sharing </a:t>
            </a:r>
            <a:r>
              <a:rPr lang="en-US" dirty="0" err="1"/>
              <a:t>YouR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DB68A-AC5B-41B1-8DD0-0E7CA19F0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78" y="2188768"/>
            <a:ext cx="4097303" cy="3799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Topics include:</a:t>
            </a:r>
          </a:p>
          <a:p>
            <a:pPr lvl="1"/>
            <a:r>
              <a:rPr lang="en-US" dirty="0" err="1"/>
              <a:t>Mkdocs</a:t>
            </a:r>
            <a:r>
              <a:rPr lang="en-US" dirty="0"/>
              <a:t> websites</a:t>
            </a:r>
          </a:p>
          <a:p>
            <a:pPr lvl="1"/>
            <a:r>
              <a:rPr lang="en-US" dirty="0"/>
              <a:t>Vignettes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CRAN vs. Bioconductor</a:t>
            </a:r>
          </a:p>
          <a:p>
            <a:pPr lvl="1"/>
            <a:r>
              <a:rPr lang="en-US" dirty="0" err="1"/>
              <a:t>Bioc</a:t>
            </a:r>
            <a:r>
              <a:rPr lang="en-US" dirty="0"/>
              <a:t> submission standards</a:t>
            </a:r>
          </a:p>
          <a:p>
            <a:pPr lvl="1"/>
            <a:r>
              <a:rPr lang="en-US" dirty="0" err="1"/>
              <a:t>Bioc</a:t>
            </a:r>
            <a:r>
              <a:rPr lang="en-US" dirty="0"/>
              <a:t> review process</a:t>
            </a:r>
          </a:p>
          <a:p>
            <a:pPr lvl="1"/>
            <a:r>
              <a:rPr lang="en-US" dirty="0"/>
              <a:t>Maintenance of ‘live’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53F1E-2DA8-1D56-FC79-1C5A85DB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10" name="Picture 9" descr="A black and white logo&#10;&#10;AI-generated content may be incorrect.">
            <a:extLst>
              <a:ext uri="{FF2B5EF4-FFF2-40B4-BE49-F238E27FC236}">
                <a16:creationId xmlns:a16="http://schemas.microsoft.com/office/drawing/2014/main" id="{9B08824C-B8A7-F66F-7AF9-91E44B266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02" y="4878681"/>
            <a:ext cx="4514850" cy="1299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46272-7AC4-B494-BA34-568545948DF4}"/>
              </a:ext>
            </a:extLst>
          </p:cNvPr>
          <p:cNvSpPr txBox="1"/>
          <p:nvPr/>
        </p:nvSpPr>
        <p:spPr>
          <a:xfrm>
            <a:off x="2886279" y="1358343"/>
            <a:ext cx="6140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Thurs 7/17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: My last (?) presentation in this lab meeting series</a:t>
            </a:r>
          </a:p>
        </p:txBody>
      </p:sp>
      <p:pic>
        <p:nvPicPr>
          <p:cNvPr id="8" name="Picture 7" descr="A lake with trees and clouds&#10;&#10;AI-generated content may be incorrect.">
            <a:extLst>
              <a:ext uri="{FF2B5EF4-FFF2-40B4-BE49-F238E27FC236}">
                <a16:creationId xmlns:a16="http://schemas.microsoft.com/office/drawing/2014/main" id="{8FC9BB86-948B-6237-A7E7-858EC533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2" y="1783868"/>
            <a:ext cx="4514850" cy="2533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4E372-C5A6-FED7-456C-33A2DC3ECE98}"/>
              </a:ext>
            </a:extLst>
          </p:cNvPr>
          <p:cNvSpPr txBox="1"/>
          <p:nvPr/>
        </p:nvSpPr>
        <p:spPr>
          <a:xfrm>
            <a:off x="9027231" y="2589027"/>
            <a:ext cx="63868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Your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A7A4F-78F4-5154-5808-C6A45DEB8708}"/>
              </a:ext>
            </a:extLst>
          </p:cNvPr>
          <p:cNvSpPr txBox="1"/>
          <p:nvPr/>
        </p:nvSpPr>
        <p:spPr>
          <a:xfrm>
            <a:off x="6108192" y="2896804"/>
            <a:ext cx="105254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 Package</a:t>
            </a:r>
          </a:p>
        </p:txBody>
      </p:sp>
    </p:spTree>
    <p:extLst>
      <p:ext uri="{BB962C8B-B14F-4D97-AF65-F5344CB8AC3E}">
        <p14:creationId xmlns:p14="http://schemas.microsoft.com/office/powerpoint/2010/main" val="3022508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6851-9314-9287-428E-90D1CD66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B8685-D510-E07C-B23C-5CDE3489C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8FA00-A7D6-9047-0999-D0127AFB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02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1066BE-1192-3332-8CB0-8108F5B1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Tidyverse Coding Style Guide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81E4B-DDBE-83A2-31A4-1DEC4DA51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5012548" cy="4351337"/>
          </a:xfrm>
        </p:spPr>
        <p:txBody>
          <a:bodyPr>
            <a:normAutofit/>
          </a:bodyPr>
          <a:lstStyle/>
          <a:p>
            <a:r>
              <a:rPr lang="en-US" dirty="0"/>
              <a:t>Adopt the </a:t>
            </a:r>
            <a:r>
              <a:rPr lang="en-US" dirty="0">
                <a:hlinkClick r:id="rId2"/>
              </a:rPr>
              <a:t>Tidyverse Style Guide</a:t>
            </a:r>
            <a:r>
              <a:rPr lang="en-US" dirty="0"/>
              <a:t> for:</a:t>
            </a:r>
          </a:p>
          <a:p>
            <a:pPr lvl="1"/>
            <a:r>
              <a:rPr lang="en-US" b="1" dirty="0"/>
              <a:t>Naming</a:t>
            </a:r>
            <a:r>
              <a:rPr lang="en-US" dirty="0"/>
              <a:t> –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snake_case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/>
              <a:t>for functions and variables</a:t>
            </a:r>
          </a:p>
          <a:p>
            <a:pPr lvl="1"/>
            <a:r>
              <a:rPr lang="en-US" b="1" dirty="0"/>
              <a:t>Indentation</a:t>
            </a:r>
            <a:r>
              <a:rPr lang="en-US" dirty="0"/>
              <a:t> – 2 spaces, no tabs</a:t>
            </a:r>
          </a:p>
          <a:p>
            <a:pPr lvl="1"/>
            <a:r>
              <a:rPr lang="en-US" b="1" dirty="0"/>
              <a:t>Spacing</a:t>
            </a:r>
            <a:r>
              <a:rPr lang="en-US" dirty="0"/>
              <a:t> – spaces around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dirty="0"/>
              <a:t>, after commas</a:t>
            </a:r>
          </a:p>
          <a:p>
            <a:pPr lvl="1"/>
            <a:r>
              <a:rPr lang="en-US" b="1" dirty="0"/>
              <a:t>File structure </a:t>
            </a:r>
            <a:r>
              <a:rPr lang="en-US" dirty="0"/>
              <a:t>– group related functions logically</a:t>
            </a:r>
          </a:p>
          <a:p>
            <a:r>
              <a:rPr lang="en-US" dirty="0"/>
              <a:t>Use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styler::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style_pkg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dirty="0"/>
              <a:t>to auto-format your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B5B4D-B6FE-053E-2AC7-A925F2C6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Picture 8" descr="A hexagon with a suit and tie&#10;&#10;AI-generated content may be incorrect.">
            <a:extLst>
              <a:ext uri="{FF2B5EF4-FFF2-40B4-BE49-F238E27FC236}">
                <a16:creationId xmlns:a16="http://schemas.microsoft.com/office/drawing/2014/main" id="{968C1D24-6BAA-F9C4-1814-C1EF6F628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25" y="1941009"/>
            <a:ext cx="2574116" cy="29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7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B83A-89D9-886D-EE66-87F0FC10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329207"/>
            <a:ext cx="8379077" cy="1325562"/>
          </a:xfrm>
        </p:spPr>
        <p:txBody>
          <a:bodyPr>
            <a:normAutofit/>
          </a:bodyPr>
          <a:lstStyle/>
          <a:p>
            <a:r>
              <a:rPr lang="en-US" dirty="0"/>
              <a:t>Error Handling and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72DA-8663-59D9-6725-B87AD785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4534048" cy="3854979"/>
          </a:xfrm>
        </p:spPr>
        <p:txBody>
          <a:bodyPr>
            <a:normAutofit/>
          </a:bodyPr>
          <a:lstStyle/>
          <a:p>
            <a:r>
              <a:rPr lang="en-US" dirty="0"/>
              <a:t>Write clear error messages with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stop()</a:t>
            </a:r>
            <a:r>
              <a:rPr lang="en-US" dirty="0"/>
              <a:t>,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warning()</a:t>
            </a:r>
            <a:r>
              <a:rPr lang="en-US" dirty="0"/>
              <a:t>, and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message()</a:t>
            </a:r>
          </a:p>
          <a:p>
            <a:pPr lvl="1"/>
            <a:r>
              <a:rPr lang="en-US" dirty="0"/>
              <a:t>Be descriptive: tell the user what went wrong and why</a:t>
            </a:r>
          </a:p>
          <a:p>
            <a:r>
              <a:rPr lang="en-US" dirty="0"/>
              <a:t>Use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tryCatch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dirty="0">
                <a:ea typeface="Cascadia Mono" panose="020B0609020000020004" pitchFamily="49" charset="0"/>
                <a:cs typeface="Cascadia Mono" panose="020B0609020000020004" pitchFamily="49" charset="0"/>
              </a:rPr>
              <a:t>to figure out what went wrong in a for loop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88DD9-8294-751B-69CB-C6B439F6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7490CB-A50C-59E7-B38C-D3D3DB4FC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616" y="2075908"/>
            <a:ext cx="4594529" cy="2706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35F2D2-B063-2F81-A129-93C9F43101AD}"/>
              </a:ext>
            </a:extLst>
          </p:cNvPr>
          <p:cNvSpPr txBox="1"/>
          <p:nvPr/>
        </p:nvSpPr>
        <p:spPr>
          <a:xfrm>
            <a:off x="1999839" y="5890162"/>
            <a:ext cx="7423827" cy="3693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LLMs to help you write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tryCatch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() functions if they confuse you</a:t>
            </a:r>
          </a:p>
        </p:txBody>
      </p:sp>
    </p:spTree>
    <p:extLst>
      <p:ext uri="{BB962C8B-B14F-4D97-AF65-F5344CB8AC3E}">
        <p14:creationId xmlns:p14="http://schemas.microsoft.com/office/powerpoint/2010/main" val="2696945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3D78-1959-5FD2-A27E-8C6FD34E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147" y="305585"/>
            <a:ext cx="9692640" cy="1325562"/>
          </a:xfrm>
        </p:spPr>
        <p:txBody>
          <a:bodyPr/>
          <a:lstStyle/>
          <a:p>
            <a:r>
              <a:rPr lang="en-US" dirty="0"/>
              <a:t>“No visible binding” error</a:t>
            </a:r>
            <a:br>
              <a:rPr lang="en-US" dirty="0"/>
            </a:b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Stems from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dplyr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64EB6-BEB7-3738-0342-CBA61A36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AAC06-52D0-E85C-F24F-D7D89354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27" y="5150666"/>
            <a:ext cx="3775799" cy="1191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92741E-9C0E-8328-6600-9092E5F3A5B7}"/>
              </a:ext>
            </a:extLst>
          </p:cNvPr>
          <p:cNvSpPr txBox="1"/>
          <p:nvPr/>
        </p:nvSpPr>
        <p:spPr>
          <a:xfrm>
            <a:off x="943147" y="471836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Code 🥇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854F15-7BA1-DBBB-A660-B829D1E88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27" y="2244967"/>
            <a:ext cx="6096852" cy="1013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5F4EB6-C65A-1A05-FDD7-0DB7C7306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27" y="3627513"/>
            <a:ext cx="4161233" cy="1090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1298-24F9-C043-EAA8-49108E7862AE}"/>
              </a:ext>
            </a:extLst>
          </p:cNvPr>
          <p:cNvSpPr txBox="1"/>
          <p:nvPr/>
        </p:nvSpPr>
        <p:spPr>
          <a:xfrm>
            <a:off x="997603" y="182367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Broken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DDAEF-15B9-A542-7EF7-1379F7C37F8E}"/>
              </a:ext>
            </a:extLst>
          </p:cNvPr>
          <p:cNvSpPr txBox="1"/>
          <p:nvPr/>
        </p:nvSpPr>
        <p:spPr>
          <a:xfrm>
            <a:off x="882187" y="325818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 CHECK </a:t>
            </a:r>
            <a:r>
              <a:rPr lang="en-US" dirty="0"/>
              <a:t>note</a:t>
            </a:r>
          </a:p>
        </p:txBody>
      </p:sp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76F3EC10-59B4-3E24-55D8-73C32BC08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739" y="2994664"/>
            <a:ext cx="3860534" cy="29483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069C97-B7F5-1563-0483-C39FA6FA59BB}"/>
              </a:ext>
            </a:extLst>
          </p:cNvPr>
          <p:cNvSpPr txBox="1"/>
          <p:nvPr/>
        </p:nvSpPr>
        <p:spPr>
          <a:xfrm>
            <a:off x="7601386" y="4718367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“no visible binding”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93F33E-50BC-8074-D78A-6357190BC05E}"/>
              </a:ext>
            </a:extLst>
          </p:cNvPr>
          <p:cNvSpPr/>
          <p:nvPr/>
        </p:nvSpPr>
        <p:spPr>
          <a:xfrm>
            <a:off x="3336513" y="4076409"/>
            <a:ext cx="1067963" cy="216385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8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E4135A-A3AF-38C9-8A70-BD551378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What is an R package?</a:t>
            </a:r>
          </a:p>
        </p:txBody>
      </p:sp>
      <p:pic>
        <p:nvPicPr>
          <p:cNvPr id="8" name="Picture 7" descr="A pile of white boxes&#10;&#10;AI-generated content may be incorrect.">
            <a:extLst>
              <a:ext uri="{FF2B5EF4-FFF2-40B4-BE49-F238E27FC236}">
                <a16:creationId xmlns:a16="http://schemas.microsoft.com/office/drawing/2014/main" id="{7F667A45-0A71-B9A0-C620-01A28A4F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55" r="29853" b="-1"/>
          <a:stretch>
            <a:fillRect/>
          </a:stretch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E2D0627-7CAD-5F5F-C555-0342CB460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39502"/>
              </p:ext>
            </p:extLst>
          </p:nvPr>
        </p:nvGraphicFramePr>
        <p:xfrm>
          <a:off x="4965290" y="2005739"/>
          <a:ext cx="6015571" cy="417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F425F3-632A-DA1F-728F-CA50F2EA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4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641D75-C76B-4291-BAE8-8D9E39F2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43" y="866044"/>
            <a:ext cx="10905066" cy="5316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B3186-DFE1-365D-D4FE-120211B9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14C46-4343-9215-1AA2-0ED69B530E6E}"/>
              </a:ext>
            </a:extLst>
          </p:cNvPr>
          <p:cNvSpPr txBox="1"/>
          <p:nvPr/>
        </p:nvSpPr>
        <p:spPr>
          <a:xfrm>
            <a:off x="3025140" y="6284396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https://dplyr.tidyverse.org/articles/programming.html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9AFD4-6B60-1F74-C82B-4DA4012F87FF}"/>
              </a:ext>
            </a:extLst>
          </p:cNvPr>
          <p:cNvSpPr txBox="1">
            <a:spLocks/>
          </p:cNvSpPr>
          <p:nvPr/>
        </p:nvSpPr>
        <p:spPr>
          <a:xfrm>
            <a:off x="643467" y="133475"/>
            <a:ext cx="9692640" cy="630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a typeface="Cascadia Mono" panose="020B0609020000020004" pitchFamily="49" charset="0"/>
                <a:cs typeface="Cascadia Mono" panose="020B0609020000020004" pitchFamily="49" charset="0"/>
              </a:rPr>
              <a:t>Working with </a:t>
            </a:r>
            <a:r>
              <a:rPr lang="en-US" sz="4000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dplyr</a:t>
            </a:r>
            <a:r>
              <a:rPr lang="en-US" sz="4000" dirty="0">
                <a:ea typeface="Cascadia Mono" panose="020B0609020000020004" pitchFamily="49" charset="0"/>
                <a:cs typeface="Cascadia Mono" panose="020B0609020000020004" pitchFamily="49" charset="0"/>
              </a:rPr>
              <a:t> inside functions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139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E8763-0EA0-FF52-4FA3-40EF95D0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 in Your R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CE08A-25E5-A623-F69D-2BB7A6A24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Store data in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data/ </a:t>
            </a:r>
            <a:r>
              <a:rPr lang="en-US" dirty="0"/>
              <a:t>using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usethis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use_data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dirty="0"/>
              <a:t>Saves objects as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rda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/>
              <a:t>files, accessible with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data("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object_name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")</a:t>
            </a:r>
          </a:p>
          <a:p>
            <a:r>
              <a:rPr lang="en-US" dirty="0"/>
              <a:t>Use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inst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/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extdata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dirty="0"/>
              <a:t>for raw files (e.g., CSV, FASTA)</a:t>
            </a:r>
          </a:p>
          <a:p>
            <a:pPr lvl="1"/>
            <a:r>
              <a:rPr lang="en-US" dirty="0"/>
              <a:t>Load with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system.file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("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extdata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", "file.csv", package = "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yourpkg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")</a:t>
            </a:r>
          </a:p>
          <a:p>
            <a:r>
              <a:rPr lang="en-US" dirty="0"/>
              <a:t>Include example datasets to support:</a:t>
            </a:r>
          </a:p>
          <a:p>
            <a:pPr lvl="1"/>
            <a:r>
              <a:rPr lang="en-US" dirty="0"/>
              <a:t>Function examples (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@examples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Vignettes and tutorials</a:t>
            </a:r>
          </a:p>
          <a:p>
            <a:pPr lvl="1"/>
            <a:r>
              <a:rPr lang="en-US" dirty="0"/>
              <a:t>Unit tests and demos</a:t>
            </a:r>
          </a:p>
          <a:p>
            <a:r>
              <a:rPr lang="en-US" dirty="0"/>
              <a:t>Document each dataset in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R/ </a:t>
            </a:r>
            <a:r>
              <a:rPr lang="en-US" dirty="0"/>
              <a:t>with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roxygen2</a:t>
            </a:r>
            <a:r>
              <a:rPr lang="en-US" dirty="0"/>
              <a:t> comments and 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@format </a:t>
            </a:r>
            <a:r>
              <a:rPr lang="en-US" dirty="0"/>
              <a:t>tag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BB578-65CF-58DA-C548-63017D1E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70D2C-0B18-9A99-36B4-09C222AB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346" y="3844448"/>
            <a:ext cx="4048690" cy="1505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581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F59D-D58A-359D-A1FA-87D6D78C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Data in your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D5BA1-64B9-61A1-CFE9-0391D4A33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83685"/>
            <a:ext cx="8595360" cy="4351337"/>
          </a:xfrm>
        </p:spPr>
        <p:txBody>
          <a:bodyPr>
            <a:normAutofit/>
          </a:bodyPr>
          <a:lstStyle/>
          <a:p>
            <a:r>
              <a:rPr lang="en-US" dirty="0"/>
              <a:t>Check out the R Packages book chapter:</a:t>
            </a:r>
          </a:p>
          <a:p>
            <a:pPr lvl="1"/>
            <a:r>
              <a:rPr lang="en-US" dirty="0">
                <a:hlinkClick r:id="rId2"/>
              </a:rPr>
              <a:t>https://r-pkgs.org/data.html</a:t>
            </a:r>
            <a:endParaRPr lang="en-US" dirty="0"/>
          </a:p>
          <a:p>
            <a:r>
              <a:rPr lang="en-US" dirty="0"/>
              <a:t>Accessing your data without CHECK problems:</a:t>
            </a:r>
          </a:p>
          <a:p>
            <a:pPr lvl="1"/>
            <a:r>
              <a:rPr lang="en-US" dirty="0">
                <a:hlinkClick r:id="rId3"/>
              </a:rPr>
              <a:t>https://coolbutuseless.github.io/2018/12/10/r-packages-internal-and-external-data/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https://stackoverflow.com/questions/32964741/accessing-sysdata-rda-within-package-functions</a:t>
            </a:r>
            <a:endParaRPr lang="en-US" dirty="0"/>
          </a:p>
          <a:p>
            <a:r>
              <a:rPr lang="en-US" dirty="0"/>
              <a:t>Explain your external data origins (example):</a:t>
            </a:r>
          </a:p>
          <a:p>
            <a:pPr lvl="1"/>
            <a:r>
              <a:rPr lang="en-US" dirty="0">
                <a:hlinkClick r:id="rId5"/>
              </a:rPr>
              <a:t>https://github.com/wejlab/MetaScope/blob/devel/inst/script/extdata_explanations.Rmd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1CEC1-FFDC-7241-8E42-72CBAAA4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70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59A000-30BF-B8FA-54EF-F5667F5B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Wrapping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5662F5-94D0-C282-1F3F-E3B72CE76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6F63-6E8A-1205-F38E-F0BF864C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45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65E6D0-D4D3-9A1C-AD65-622DBD0E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199903"/>
          </a:xfrm>
        </p:spPr>
        <p:txBody>
          <a:bodyPr/>
          <a:lstStyle/>
          <a:p>
            <a:r>
              <a:rPr lang="en-US" dirty="0"/>
              <a:t>Your R Package Journey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4EB2E00-0021-33EA-D179-AFE300DC0E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343505"/>
              </p:ext>
            </p:extLst>
          </p:nvPr>
        </p:nvGraphicFramePr>
        <p:xfrm>
          <a:off x="1261872" y="1800446"/>
          <a:ext cx="9278537" cy="478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AE0FE-065C-829E-E27E-C1B118C9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6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5EF9-F68D-D1AC-E4CA-616AD63B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</a:t>
            </a:r>
            <a:br>
              <a:rPr lang="en-US" dirty="0"/>
            </a:br>
            <a:r>
              <a:rPr lang="en-US" sz="2800" dirty="0"/>
              <a:t>Current WEJLAB Package Developers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4205139-A494-C132-6F69-26CA7EEF6B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990232"/>
              </p:ext>
            </p:extLst>
          </p:nvPr>
        </p:nvGraphicFramePr>
        <p:xfrm>
          <a:off x="1210428" y="1828799"/>
          <a:ext cx="6969307" cy="428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85183-D7E0-9E02-6A57-76F2F28F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4B8A1-5704-E924-AFFA-A701ABCA1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424" y="1828799"/>
            <a:ext cx="940213" cy="780643"/>
          </a:xfrm>
          <a:prstGeom prst="rect">
            <a:avLst/>
          </a:prstGeom>
        </p:spPr>
      </p:pic>
      <p:pic>
        <p:nvPicPr>
          <p:cNvPr id="13" name="Picture 1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044B6E9F-3E4D-318A-D2BD-F9A879F0E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214" y="2716873"/>
            <a:ext cx="940213" cy="786360"/>
          </a:xfrm>
          <a:prstGeom prst="rect">
            <a:avLst/>
          </a:prstGeom>
        </p:spPr>
      </p:pic>
      <p:pic>
        <p:nvPicPr>
          <p:cNvPr id="15" name="Picture 14" descr="A person wearing a hat&#10;&#10;AI-generated content may be incorrect.">
            <a:extLst>
              <a:ext uri="{FF2B5EF4-FFF2-40B4-BE49-F238E27FC236}">
                <a16:creationId xmlns:a16="http://schemas.microsoft.com/office/drawing/2014/main" id="{CAE2671F-8179-D291-EADF-A9D67D630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0423" y="3602366"/>
            <a:ext cx="940212" cy="7863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116720-94C8-F119-7DDC-6D7DCC704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0423" y="5370214"/>
            <a:ext cx="938004" cy="786360"/>
          </a:xfrm>
          <a:prstGeom prst="rect">
            <a:avLst/>
          </a:prstGeom>
        </p:spPr>
      </p:pic>
      <p:pic>
        <p:nvPicPr>
          <p:cNvPr id="18" name="Picture 17" descr="A person in a purple hoodie and white cap standing in front of a red gate&#10;&#10;AI-generated content may be incorrect.">
            <a:extLst>
              <a:ext uri="{FF2B5EF4-FFF2-40B4-BE49-F238E27FC236}">
                <a16:creationId xmlns:a16="http://schemas.microsoft.com/office/drawing/2014/main" id="{0EDC5321-4608-3A98-CF2B-1A383ED4B27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1354" t="25806" r="21352" b="27042"/>
          <a:stretch/>
        </p:blipFill>
        <p:spPr>
          <a:xfrm>
            <a:off x="7848214" y="4496157"/>
            <a:ext cx="940213" cy="7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7E79F2-CE45-4081-9B78-A6C1DE88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02727"/>
            <a:ext cx="9692640" cy="1325562"/>
          </a:xfrm>
        </p:spPr>
        <p:txBody>
          <a:bodyPr/>
          <a:lstStyle/>
          <a:p>
            <a:r>
              <a:rPr lang="en-US" dirty="0"/>
              <a:t>Resources:</a:t>
            </a:r>
            <a:br>
              <a:rPr lang="en-US" dirty="0"/>
            </a:br>
            <a:r>
              <a:rPr lang="en-US" sz="2800" dirty="0"/>
              <a:t>Outside the Lab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7F90D-4C92-335C-6F75-783A39BF6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580707"/>
            <a:ext cx="9079400" cy="4727995"/>
          </a:xfrm>
        </p:spPr>
        <p:txBody>
          <a:bodyPr numCol="2" spcCol="45720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400" dirty="0"/>
              <a:t>📘 </a:t>
            </a:r>
            <a:r>
              <a:rPr lang="en-US" sz="1400" b="1" dirty="0"/>
              <a:t>R Packages (2nd Edition)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400" dirty="0"/>
              <a:t>Comprehensive online book by Hadley Wickham &amp; Jenny Bryan</a:t>
            </a:r>
            <a:br>
              <a:rPr lang="en-US" sz="1400" dirty="0"/>
            </a:br>
            <a:r>
              <a:rPr lang="en-US" sz="1400" dirty="0">
                <a:hlinkClick r:id="rId2"/>
              </a:rPr>
              <a:t>https://r-pkgs.org/</a:t>
            </a:r>
            <a:endParaRPr lang="en-US" sz="1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400" dirty="0"/>
              <a:t>🧾 </a:t>
            </a:r>
            <a:r>
              <a:rPr lang="en-US" sz="1400" b="1" dirty="0"/>
              <a:t>RStudio Package Development </a:t>
            </a:r>
            <a:r>
              <a:rPr lang="en-US" sz="1400" b="1" dirty="0" err="1"/>
              <a:t>Cheatsheet</a:t>
            </a:r>
            <a:br>
              <a:rPr lang="en-US" sz="1400" dirty="0"/>
            </a:br>
            <a:r>
              <a:rPr lang="en-US" sz="1400" dirty="0"/>
              <a:t>Quick reference for package structure, documentation, and tools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https://rawgit.com/rstudio/cheatsheets/main/package-development.pdf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400" dirty="0"/>
              <a:t>🛠️ </a:t>
            </a:r>
            <a:r>
              <a:rPr lang="en-US" sz="1400" b="1" dirty="0" err="1"/>
              <a:t>devtools</a:t>
            </a:r>
            <a:r>
              <a:rPr lang="en-US" sz="1400" b="1" dirty="0"/>
              <a:t> &amp; </a:t>
            </a:r>
            <a:r>
              <a:rPr lang="en-US" sz="1400" b="1" dirty="0" err="1"/>
              <a:t>usethis</a:t>
            </a:r>
            <a:r>
              <a:rPr lang="en-US" sz="1400" b="1" dirty="0"/>
              <a:t> Documentation</a:t>
            </a:r>
            <a:br>
              <a:rPr lang="en-US" sz="1400" b="1" dirty="0"/>
            </a:br>
            <a:r>
              <a:rPr lang="en-US" sz="1400" dirty="0"/>
              <a:t>Tools to streamline package creation and maintenance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https://devtools.r-lib.org/</a:t>
            </a:r>
            <a:br>
              <a:rPr lang="en-US" sz="1400" dirty="0"/>
            </a:br>
            <a:r>
              <a:rPr lang="en-US" sz="1400" dirty="0">
                <a:hlinkClick r:id="rId5"/>
              </a:rPr>
              <a:t>https://usethis.r-lib.org/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400" dirty="0"/>
              <a:t>📦 </a:t>
            </a:r>
            <a:r>
              <a:rPr lang="en-US" sz="1400" b="1" dirty="0"/>
              <a:t>CRAN Task View: R Packages</a:t>
            </a:r>
            <a:br>
              <a:rPr lang="en-US" sz="1400" dirty="0"/>
            </a:br>
            <a:r>
              <a:rPr lang="en-US" sz="1400" dirty="0"/>
              <a:t>Overview of tools and best practices for package development</a:t>
            </a:r>
            <a:br>
              <a:rPr lang="en-US" sz="1400" dirty="0"/>
            </a:br>
            <a:r>
              <a:rPr lang="en-US" sz="1400" dirty="0">
                <a:hlinkClick r:id="rId6"/>
              </a:rPr>
              <a:t>https://cran.r-project.org/web/views/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400" dirty="0"/>
              <a:t>🧪 </a:t>
            </a:r>
            <a:r>
              <a:rPr lang="en-US" sz="1400" b="1" dirty="0" err="1"/>
              <a:t>testthat</a:t>
            </a:r>
            <a:r>
              <a:rPr lang="en-US" sz="1400" b="1" dirty="0"/>
              <a:t> Package Guide</a:t>
            </a:r>
            <a:br>
              <a:rPr lang="en-US" sz="1400" dirty="0"/>
            </a:br>
            <a:r>
              <a:rPr lang="en-US" sz="1400" dirty="0"/>
              <a:t>Framework for writing unit tests in R</a:t>
            </a:r>
            <a:br>
              <a:rPr lang="en-US" sz="1400" dirty="0"/>
            </a:br>
            <a:r>
              <a:rPr lang="en-US" sz="1400" dirty="0">
                <a:hlinkClick r:id="rId7"/>
              </a:rPr>
              <a:t>https://testthat.r-lib.org/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F7A5B-4662-77F5-AAF3-444D37DA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F1B697-0BAC-BF64-1D04-B8559D8B56A7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5801572" y="1580707"/>
            <a:ext cx="0" cy="4727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2">
            <a:extLst>
              <a:ext uri="{FF2B5EF4-FFF2-40B4-BE49-F238E27FC236}">
                <a16:creationId xmlns:a16="http://schemas.microsoft.com/office/drawing/2014/main" id="{22834990-F6B0-1C3A-26DD-A973D05BF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77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8173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85C397-9E01-4507-2556-8B1E309E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426" y="2494423"/>
            <a:ext cx="3359031" cy="1738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Q&amp;A / Discussion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8" name="Picture 7" descr="A graph of a lizard&#10;&#10;AI-generated content may be incorrect.">
            <a:extLst>
              <a:ext uri="{FF2B5EF4-FFF2-40B4-BE49-F238E27FC236}">
                <a16:creationId xmlns:a16="http://schemas.microsoft.com/office/drawing/2014/main" id="{632D0363-7A1F-59E2-B7BC-C8FB726C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3" r="4755"/>
          <a:stretch/>
        </p:blipFill>
        <p:spPr>
          <a:xfrm>
            <a:off x="5062897" y="0"/>
            <a:ext cx="6425885" cy="68608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3EC5A-3917-B8EE-C1E9-9B86A12E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>
                <a:solidFill>
                  <a:schemeClr val="tx1">
                    <a:lumMod val="65000"/>
                  </a:schemeClr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47</a:t>
            </a:fld>
            <a:endParaRPr lang="en-US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0" name="Picture 9" descr="A group of people in clothing pointing at each other&#10;&#10;AI-generated content may be incorrect.">
            <a:extLst>
              <a:ext uri="{FF2B5EF4-FFF2-40B4-BE49-F238E27FC236}">
                <a16:creationId xmlns:a16="http://schemas.microsoft.com/office/drawing/2014/main" id="{2602597F-7D3B-9F2D-FECA-84E44189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9" y="605755"/>
            <a:ext cx="2878009" cy="2645229"/>
          </a:xfrm>
          <a:prstGeom prst="rect">
            <a:avLst/>
          </a:prstGeom>
        </p:spPr>
      </p:pic>
      <p:pic>
        <p:nvPicPr>
          <p:cNvPr id="12" name="Picture 11" descr="A person with a mustache and a mustache holding his thumbs up&#10;&#10;AI-generated content may be incorrect.">
            <a:extLst>
              <a:ext uri="{FF2B5EF4-FFF2-40B4-BE49-F238E27FC236}">
                <a16:creationId xmlns:a16="http://schemas.microsoft.com/office/drawing/2014/main" id="{68F029BA-8FDE-9AA2-1DE9-A5E87B480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12" y="156429"/>
            <a:ext cx="2422085" cy="1615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F5CDC7-6863-28F9-0C77-707023EF6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056342"/>
            <a:ext cx="5915315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8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85BACB-F0DF-5D7D-022C-4C4BA435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n-US" dirty="0"/>
              <a:t>Why turn your R code into a package?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D14570D-89F5-673D-0FDF-492F7BA13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222114"/>
              </p:ext>
            </p:extLst>
          </p:nvPr>
        </p:nvGraphicFramePr>
        <p:xfrm>
          <a:off x="1262063" y="1796143"/>
          <a:ext cx="10342108" cy="4942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6AE48-D814-D76A-6D93-E9C3D92E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A17C-F8A2-63D7-4820-85FEAFB2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 dirty="0"/>
              <a:t>Bioinformatics &amp; 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6F58E-F19B-9C29-8C7B-91B58B78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4534048" cy="385497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Tools for large ‘omics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Cross-discipline collaboration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Command-line for advanced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 Shiny apps for non-computational scientists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Standardizes workflows across projects and teams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Reproducible for publishable analyses</a:t>
            </a:r>
          </a:p>
        </p:txBody>
      </p:sp>
      <p:pic>
        <p:nvPicPr>
          <p:cNvPr id="7" name="Picture 6" descr="A group of logos and symbols&#10;&#10;AI-generated content may be incorrect.">
            <a:extLst>
              <a:ext uri="{FF2B5EF4-FFF2-40B4-BE49-F238E27FC236}">
                <a16:creationId xmlns:a16="http://schemas.microsoft.com/office/drawing/2014/main" id="{0B28818F-0DA8-F28D-A446-61471924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8" b="1985"/>
          <a:stretch>
            <a:fillRect/>
          </a:stretch>
        </p:blipFill>
        <p:spPr>
          <a:xfrm>
            <a:off x="5633157" y="2106706"/>
            <a:ext cx="5209989" cy="263562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DB1696-3BB2-E7D7-5C36-498DD8D7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4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E4FE0-A223-5CED-0325-C83C39722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n-US"/>
              <a:t>When should I make a package?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A4EA8-5376-399B-48DE-4B60E5B0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9E61896-C0F0-9024-E92C-0BFDF5F11C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905276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75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74190-6349-14BC-AB94-25955073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Johnson Lab</a:t>
            </a:r>
            <a:br>
              <a:rPr lang="en-US" sz="3200" dirty="0"/>
            </a:br>
            <a:r>
              <a:rPr lang="en-US" sz="3200" i="1" dirty="0"/>
              <a:t>Famed Software</a:t>
            </a:r>
          </a:p>
        </p:txBody>
      </p:sp>
      <p:pic>
        <p:nvPicPr>
          <p:cNvPr id="19" name="Picture 18" descr="A logo with a dna strand&#10;&#10;AI-generated content may be incorrect.">
            <a:extLst>
              <a:ext uri="{FF2B5EF4-FFF2-40B4-BE49-F238E27FC236}">
                <a16:creationId xmlns:a16="http://schemas.microsoft.com/office/drawing/2014/main" id="{E92E7DC7-F449-D8CF-0236-B5737BC4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76"/>
          <a:stretch/>
        </p:blipFill>
        <p:spPr>
          <a:xfrm>
            <a:off x="854941" y="643467"/>
            <a:ext cx="3587873" cy="358787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23AAFF-6849-EE9B-0C80-A461B2E15CC4}"/>
              </a:ext>
            </a:extLst>
          </p:cNvPr>
          <p:cNvSpPr txBox="1"/>
          <p:nvPr/>
        </p:nvSpPr>
        <p:spPr>
          <a:xfrm>
            <a:off x="5288641" y="4564673"/>
            <a:ext cx="5356176" cy="161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</a:pPr>
            <a:r>
              <a:rPr lang="en-US" sz="1600" spc="10" dirty="0">
                <a:hlinkClick r:id="rId3"/>
              </a:rPr>
              <a:t>https://wejlab.github.io</a:t>
            </a:r>
            <a:r>
              <a:rPr lang="en-US" sz="1600" spc="1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32E9-91CA-40B4-617C-4D777C49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CFB8E7A2-984A-58B2-FA35-1AD1477F8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307499"/>
              </p:ext>
            </p:extLst>
          </p:nvPr>
        </p:nvGraphicFramePr>
        <p:xfrm>
          <a:off x="4953000" y="124525"/>
          <a:ext cx="5960327" cy="419984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1510">
                  <a:extLst>
                    <a:ext uri="{9D8B030D-6E8A-4147-A177-3AD203B41FA5}">
                      <a16:colId xmlns:a16="http://schemas.microsoft.com/office/drawing/2014/main" val="1603536358"/>
                    </a:ext>
                  </a:extLst>
                </a:gridCol>
                <a:gridCol w="3728817">
                  <a:extLst>
                    <a:ext uri="{9D8B030D-6E8A-4147-A177-3AD203B41FA5}">
                      <a16:colId xmlns:a16="http://schemas.microsoft.com/office/drawing/2014/main" val="1521371187"/>
                    </a:ext>
                  </a:extLst>
                </a:gridCol>
              </a:tblGrid>
              <a:tr h="2280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/>
                        <a:t>Package Name</a:t>
                      </a:r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/>
                        <a:t>Purpose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3915796932"/>
                  </a:ext>
                </a:extLst>
              </a:tr>
              <a:tr h="6119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/>
                        <a:t>BatchQC</a:t>
                      </a:r>
                      <a:endParaRPr lang="en-US" sz="1200" dirty="0"/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User interface for interactive evaluation of batch effects in -</a:t>
                      </a:r>
                      <a:r>
                        <a:rPr lang="en-US" sz="1200" dirty="0" err="1"/>
                        <a:t>omic</a:t>
                      </a:r>
                      <a:r>
                        <a:rPr lang="en-US" sz="1200" dirty="0"/>
                        <a:t> data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777213208"/>
                  </a:ext>
                </a:extLst>
              </a:tr>
              <a:tr h="6119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/>
                        <a:t>sva</a:t>
                      </a:r>
                      <a:r>
                        <a:rPr lang="en-US" sz="1200" dirty="0"/>
                        <a:t> (</a:t>
                      </a:r>
                      <a:r>
                        <a:rPr lang="en-US" sz="1200" dirty="0" err="1"/>
                        <a:t>ComBat</a:t>
                      </a:r>
                      <a:r>
                        <a:rPr lang="en-US" sz="1200" dirty="0"/>
                        <a:t>) &amp; </a:t>
                      </a:r>
                      <a:r>
                        <a:rPr lang="en-US" sz="1200" dirty="0" err="1"/>
                        <a:t>ComBat</a:t>
                      </a:r>
                      <a:r>
                        <a:rPr lang="en-US" sz="1200" dirty="0"/>
                        <a:t>-seq</a:t>
                      </a:r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Batch-effect correction using empirical Bayes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3236338002"/>
                  </a:ext>
                </a:extLst>
              </a:tr>
              <a:tr h="419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PathoScope 2.0</a:t>
                      </a:r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DNA metagenomic strain identification framework (NOTE: Python…)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1105729139"/>
                  </a:ext>
                </a:extLst>
              </a:tr>
              <a:tr h="2280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/>
                        <a:t>animalcules</a:t>
                      </a:r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Interactive microbiome R/Shiny toolkit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2045018254"/>
                  </a:ext>
                </a:extLst>
              </a:tr>
              <a:tr h="419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/>
                        <a:t>MetaScope</a:t>
                      </a:r>
                      <a:endParaRPr lang="en-US" sz="1200" dirty="0"/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R‑based strain-level metagenomic profiling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3102114167"/>
                  </a:ext>
                </a:extLst>
              </a:tr>
              <a:tr h="419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/>
                        <a:t>LegATo</a:t>
                      </a:r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/>
                        <a:t>Longitudinal microbiome analysis tools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139616377"/>
                  </a:ext>
                </a:extLst>
              </a:tr>
              <a:tr h="419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/>
                        <a:t>curatedTBData</a:t>
                      </a:r>
                      <a:endParaRPr lang="en-US" sz="1200" dirty="0"/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Harmonized TB transcriptomic dataset aggregator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749616088"/>
                  </a:ext>
                </a:extLst>
              </a:tr>
              <a:tr h="419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TBSignatureProfiler</a:t>
                      </a:r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/>
                        <a:t>TB gene-signature scoring and profiling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1015121074"/>
                  </a:ext>
                </a:extLst>
              </a:tr>
              <a:tr h="4199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ASSIGN</a:t>
                      </a:r>
                    </a:p>
                  </a:txBody>
                  <a:tcPr marL="3111" marR="3111" marT="31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/>
                        <a:t>Bayesian factor regression for genomic signature identification</a:t>
                      </a:r>
                    </a:p>
                  </a:txBody>
                  <a:tcPr marL="3111" marR="3111" marT="3111" marB="0" anchor="ctr"/>
                </a:tc>
                <a:extLst>
                  <a:ext uri="{0D108BD9-81ED-4DB2-BD59-A6C34878D82A}">
                    <a16:rowId xmlns:a16="http://schemas.microsoft.com/office/drawing/2014/main" val="117646461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70B4CD3-20E5-42ED-5324-DC9F7ED5F237}"/>
              </a:ext>
            </a:extLst>
          </p:cNvPr>
          <p:cNvSpPr txBox="1"/>
          <p:nvPr/>
        </p:nvSpPr>
        <p:spPr>
          <a:xfrm>
            <a:off x="5646420" y="4326991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*Packages I have created/contributed 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6B239F-1632-E114-0443-7B37CF355AB4}"/>
              </a:ext>
            </a:extLst>
          </p:cNvPr>
          <p:cNvSpPr txBox="1"/>
          <p:nvPr/>
        </p:nvSpPr>
        <p:spPr>
          <a:xfrm>
            <a:off x="4599932" y="19894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F2A8FC-4DA5-3BDC-BE97-343A5ECFED46}"/>
              </a:ext>
            </a:extLst>
          </p:cNvPr>
          <p:cNvSpPr txBox="1"/>
          <p:nvPr/>
        </p:nvSpPr>
        <p:spPr>
          <a:xfrm>
            <a:off x="4599932" y="22890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C514BC-8446-6142-141D-5E1B9485779B}"/>
              </a:ext>
            </a:extLst>
          </p:cNvPr>
          <p:cNvSpPr txBox="1"/>
          <p:nvPr/>
        </p:nvSpPr>
        <p:spPr>
          <a:xfrm>
            <a:off x="4599932" y="27361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85F662-D2F5-C4F0-4D00-B5CE257ADEFF}"/>
              </a:ext>
            </a:extLst>
          </p:cNvPr>
          <p:cNvSpPr txBox="1"/>
          <p:nvPr/>
        </p:nvSpPr>
        <p:spPr>
          <a:xfrm>
            <a:off x="4599932" y="35739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9E408C-F2BA-1FB4-8657-30090B27ECAC}"/>
              </a:ext>
            </a:extLst>
          </p:cNvPr>
          <p:cNvSpPr txBox="1"/>
          <p:nvPr/>
        </p:nvSpPr>
        <p:spPr>
          <a:xfrm>
            <a:off x="5646420" y="4612408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*Packages I have used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01C15A-016D-4988-2183-CADE7FC99CFB}"/>
              </a:ext>
            </a:extLst>
          </p:cNvPr>
          <p:cNvSpPr txBox="1"/>
          <p:nvPr/>
        </p:nvSpPr>
        <p:spPr>
          <a:xfrm>
            <a:off x="4599932" y="39097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087042-CEC4-6F5B-07A3-21E8CCE023EF}"/>
              </a:ext>
            </a:extLst>
          </p:cNvPr>
          <p:cNvSpPr txBox="1"/>
          <p:nvPr/>
        </p:nvSpPr>
        <p:spPr>
          <a:xfrm>
            <a:off x="4599932" y="16927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C68B9-109D-5E41-A5C8-7270AA071901}"/>
              </a:ext>
            </a:extLst>
          </p:cNvPr>
          <p:cNvSpPr txBox="1"/>
          <p:nvPr/>
        </p:nvSpPr>
        <p:spPr>
          <a:xfrm>
            <a:off x="4599932" y="1183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38439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838918-85B0-BF50-8D3C-4E77E072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Anatomy of an R Package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1952F-F926-F6F7-3B1D-EAE347F8E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78064-BABA-3F81-2C79-455E091F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3430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475</TotalTime>
  <Words>2025</Words>
  <Application>Microsoft Office PowerPoint</Application>
  <PresentationFormat>Widescreen</PresentationFormat>
  <Paragraphs>357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Aptos</vt:lpstr>
      <vt:lpstr>Arial</vt:lpstr>
      <vt:lpstr>Cascadia Code</vt:lpstr>
      <vt:lpstr>Cascadia Mono</vt:lpstr>
      <vt:lpstr>Century Schoolbook</vt:lpstr>
      <vt:lpstr>Wingdings</vt:lpstr>
      <vt:lpstr>Wingdings 2</vt:lpstr>
      <vt:lpstr>View</vt:lpstr>
      <vt:lpstr>Creating R Packages  A Foundation for Bioinformatics Tool Development</vt:lpstr>
      <vt:lpstr>Today’s Agenda</vt:lpstr>
      <vt:lpstr>Introduction</vt:lpstr>
      <vt:lpstr>What is an R package?</vt:lpstr>
      <vt:lpstr>Why turn your R code into a package?</vt:lpstr>
      <vt:lpstr>Bioinformatics &amp; R Packages</vt:lpstr>
      <vt:lpstr>When should I make a package?</vt:lpstr>
      <vt:lpstr>Johnson Lab Famed Software</vt:lpstr>
      <vt:lpstr>Anatomy of an R Package</vt:lpstr>
      <vt:lpstr>Core Components</vt:lpstr>
      <vt:lpstr>Core Components (cont.)</vt:lpstr>
      <vt:lpstr>Optional Components</vt:lpstr>
      <vt:lpstr>Optional Components (cont.)</vt:lpstr>
      <vt:lpstr>Package Lifecycle</vt:lpstr>
      <vt:lpstr>Development Tools Every R pkg developer becomes very familiar with these packages </vt:lpstr>
      <vt:lpstr>Creating an R Package</vt:lpstr>
      <vt:lpstr>Starting a New Package (option 1)</vt:lpstr>
      <vt:lpstr>Starting a New Package (option 2)</vt:lpstr>
      <vt:lpstr>Option 2 (cont.)</vt:lpstr>
      <vt:lpstr>Adding Functions Writing and Organizing Code in R/</vt:lpstr>
      <vt:lpstr>Documenting with roxygen2 </vt:lpstr>
      <vt:lpstr>Generating Help Files</vt:lpstr>
      <vt:lpstr>Editing the DESCRIPTION</vt:lpstr>
      <vt:lpstr>DESCRIPTION Roles</vt:lpstr>
      <vt:lpstr>Managing Dependencies</vt:lpstr>
      <vt:lpstr>Managing Imports/Exports</vt:lpstr>
      <vt:lpstr>But does it work??</vt:lpstr>
      <vt:lpstr>Installing and Loading the Package</vt:lpstr>
      <vt:lpstr>Nothing-burger Notes</vt:lpstr>
      <vt:lpstr>Writing Good Documentation</vt:lpstr>
      <vt:lpstr>Why Documentation Matters</vt:lpstr>
      <vt:lpstr>Function Docs: Best Practices</vt:lpstr>
      <vt:lpstr>Creating a README</vt:lpstr>
      <vt:lpstr>PowerPoint Presentation</vt:lpstr>
      <vt:lpstr>Upcoming: Sharing YouR Package</vt:lpstr>
      <vt:lpstr>Best Practices</vt:lpstr>
      <vt:lpstr>Tidyverse Coding Style Guide</vt:lpstr>
      <vt:lpstr>Error Handling and Logging</vt:lpstr>
      <vt:lpstr>“No visible binding” error Stems from dplyr</vt:lpstr>
      <vt:lpstr>PowerPoint Presentation</vt:lpstr>
      <vt:lpstr>Using Data in Your R Package</vt:lpstr>
      <vt:lpstr>Resources: Data in your package</vt:lpstr>
      <vt:lpstr>Wrapping Up</vt:lpstr>
      <vt:lpstr>Your R Package Journey</vt:lpstr>
      <vt:lpstr>Resources:  Current WEJLAB Package Developers</vt:lpstr>
      <vt:lpstr>Resources: Outside the Lab</vt:lpstr>
      <vt:lpstr>Q&amp;A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Odom, Aubrey</dc:creator>
  <cp:lastModifiedBy>Aubrey Odom</cp:lastModifiedBy>
  <cp:revision>14</cp:revision>
  <dcterms:created xsi:type="dcterms:W3CDTF">2025-06-23T14:15:30Z</dcterms:created>
  <dcterms:modified xsi:type="dcterms:W3CDTF">2025-06-26T15:37:34Z</dcterms:modified>
</cp:coreProperties>
</file>